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0" r:id="rId4"/>
    <p:sldId id="261" r:id="rId5"/>
    <p:sldId id="289" r:id="rId6"/>
    <p:sldId id="262" r:id="rId7"/>
    <p:sldId id="259" r:id="rId8"/>
    <p:sldId id="263" r:id="rId9"/>
    <p:sldId id="264" r:id="rId10"/>
    <p:sldId id="265" r:id="rId11"/>
    <p:sldId id="258" r:id="rId12"/>
    <p:sldId id="266" r:id="rId13"/>
    <p:sldId id="267" r:id="rId14"/>
    <p:sldId id="290" r:id="rId15"/>
    <p:sldId id="291" r:id="rId16"/>
    <p:sldId id="293" r:id="rId17"/>
    <p:sldId id="292" r:id="rId18"/>
    <p:sldId id="278" r:id="rId19"/>
    <p:sldId id="281" r:id="rId20"/>
    <p:sldId id="282" r:id="rId21"/>
    <p:sldId id="283" r:id="rId22"/>
    <p:sldId id="284" r:id="rId23"/>
    <p:sldId id="285" r:id="rId24"/>
    <p:sldId id="294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0" autoAdjust="0"/>
    <p:restoredTop sz="94688" autoAdjust="0"/>
  </p:normalViewPr>
  <p:slideViewPr>
    <p:cSldViewPr>
      <p:cViewPr varScale="1">
        <p:scale>
          <a:sx n="65" d="100"/>
          <a:sy n="65" d="100"/>
        </p:scale>
        <p:origin x="114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54555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029958"/>
      </p:ext>
    </p:extLst>
  </p:cSld>
  <p:clrMapOvr>
    <a:masterClrMapping/>
  </p:clrMapOvr>
  <p:transition spd="slow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1717766"/>
      </p:ext>
    </p:extLst>
  </p:cSld>
  <p:clrMapOvr>
    <a:masterClrMapping/>
  </p:clrMapOvr>
  <p:transition spd="slow" advTm="4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101400"/>
      </p:ext>
    </p:extLst>
  </p:cSld>
  <p:clrMapOvr>
    <a:masterClrMapping/>
  </p:clrMapOvr>
  <p:transition spd="slow" advTm="4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406433"/>
      </p:ext>
    </p:extLst>
  </p:cSld>
  <p:clrMapOvr>
    <a:masterClrMapping/>
  </p:clrMapOvr>
  <p:transition spd="slow" advTm="4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380301"/>
      </p:ext>
    </p:extLst>
  </p:cSld>
  <p:clrMapOvr>
    <a:masterClrMapping/>
  </p:clrMapOvr>
  <p:transition spd="slow" advTm="4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49862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486093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00333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11389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56363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77485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23916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26390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24755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2337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83BFE-B2D1-459F-B43F-B8605D9A7B23}" type="datetimeFigureOut">
              <a:rPr lang="pl-PL" smtClean="0"/>
              <a:t>19.12.2024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16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ransition spd="slow" advTm="4000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1484784"/>
            <a:ext cx="7632848" cy="234978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Szkolny Konkurs na graficzny projekt kartki bożonarodzeniowej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292080" y="5229200"/>
            <a:ext cx="2664296" cy="936104"/>
          </a:xfrm>
        </p:spPr>
        <p:txBody>
          <a:bodyPr>
            <a:normAutofit fontScale="77500" lnSpcReduction="20000"/>
          </a:bodyPr>
          <a:lstStyle/>
          <a:p>
            <a:r>
              <a:rPr lang="pl-PL" sz="3600" b="1" dirty="0" smtClean="0"/>
              <a:t>Wyniki grudzień </a:t>
            </a:r>
            <a:r>
              <a:rPr lang="pl-PL" sz="3600" b="1" dirty="0"/>
              <a:t>2024</a:t>
            </a:r>
          </a:p>
        </p:txBody>
      </p:sp>
      <p:pic>
        <p:nvPicPr>
          <p:cNvPr id="4" name="christmas-dreams-jingle-bells-2682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980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798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8876" y="1124744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652120" y="3356992"/>
            <a:ext cx="2304256" cy="272231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Jadwiga Pietrzak kl. 6a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18" y="466840"/>
            <a:ext cx="4170245" cy="59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93554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1844824"/>
            <a:ext cx="6048672" cy="2074242"/>
          </a:xfrm>
        </p:spPr>
        <p:txBody>
          <a:bodyPr>
            <a:noAutofit/>
          </a:bodyPr>
          <a:lstStyle/>
          <a:p>
            <a:r>
              <a:rPr lang="pl-PL" sz="6600" b="1" dirty="0" smtClean="0"/>
              <a:t>Klasy VII - VIII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32636785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980728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220072" y="2893630"/>
            <a:ext cx="3024336" cy="269560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Maja Kisielewska kl. 8b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7"/>
            <a:ext cx="4604828" cy="575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09589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0623" y="211213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727682" y="5790928"/>
            <a:ext cx="5616625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Nadia Klepacka kl. 7a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40" y="1278285"/>
            <a:ext cx="6392911" cy="451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4276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0624" y="211213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259631" y="5612050"/>
            <a:ext cx="6552728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Antonina Przybysz kl. 7a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81" y="1421359"/>
            <a:ext cx="6301829" cy="420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86310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0624" y="211213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257599" y="5645721"/>
            <a:ext cx="6552728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Tymoteusz Regulski kl. </a:t>
            </a:r>
            <a:r>
              <a:rPr lang="pl-PL" dirty="0"/>
              <a:t>8</a:t>
            </a:r>
            <a:r>
              <a:rPr lang="pl-PL" dirty="0" smtClean="0"/>
              <a:t>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9976"/>
            <a:ext cx="8420871" cy="393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03283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0624" y="211213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827584" y="5647854"/>
            <a:ext cx="7416824" cy="1210146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Katarzyna Miecznikowska kl. 7a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27" y="1229617"/>
            <a:ext cx="6176138" cy="439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42399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80115" y="538847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796136" y="2564904"/>
            <a:ext cx="2376264" cy="357301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Mateusz Kozioł kl. 8b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92696"/>
            <a:ext cx="439248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63034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420888"/>
            <a:ext cx="5472608" cy="1143000"/>
          </a:xfrm>
        </p:spPr>
        <p:txBody>
          <a:bodyPr>
            <a:noAutofit/>
          </a:bodyPr>
          <a:lstStyle/>
          <a:p>
            <a:r>
              <a:rPr lang="pl-PL" sz="7200" b="1" dirty="0" smtClean="0"/>
              <a:t>Inne prace</a:t>
            </a:r>
            <a:endParaRPr lang="pl-PL" sz="7200" b="1" dirty="0"/>
          </a:p>
        </p:txBody>
      </p:sp>
    </p:spTree>
    <p:extLst>
      <p:ext uri="{BB962C8B-B14F-4D97-AF65-F5344CB8AC3E}">
        <p14:creationId xmlns:p14="http://schemas.microsoft.com/office/powerpoint/2010/main" val="55847560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6287" y="404664"/>
            <a:ext cx="4608512" cy="770344"/>
          </a:xfrm>
        </p:spPr>
        <p:txBody>
          <a:bodyPr>
            <a:normAutofit/>
          </a:bodyPr>
          <a:lstStyle/>
          <a:p>
            <a:r>
              <a:rPr lang="pl-PL" dirty="0" smtClean="0"/>
              <a:t>Konrad Mucha kl. 3b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7930015" cy="329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70247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772816"/>
            <a:ext cx="5040560" cy="2074242"/>
          </a:xfrm>
        </p:spPr>
        <p:txBody>
          <a:bodyPr>
            <a:noAutofit/>
          </a:bodyPr>
          <a:lstStyle/>
          <a:p>
            <a:r>
              <a:rPr lang="pl-PL" sz="6600" b="1" dirty="0" smtClean="0"/>
              <a:t>Klasy I - III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19053759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9362" y="332656"/>
            <a:ext cx="4239013" cy="770344"/>
          </a:xfrm>
        </p:spPr>
        <p:txBody>
          <a:bodyPr/>
          <a:lstStyle/>
          <a:p>
            <a:r>
              <a:rPr lang="pl-PL" dirty="0"/>
              <a:t>Lena </a:t>
            </a:r>
            <a:r>
              <a:rPr lang="pl-PL" dirty="0" err="1"/>
              <a:t>Śnietka</a:t>
            </a:r>
            <a:r>
              <a:rPr lang="pl-PL" dirty="0"/>
              <a:t> kl. 3b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92" y="1268760"/>
            <a:ext cx="6888755" cy="4710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5633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9488" y="425166"/>
            <a:ext cx="4464496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Estera Bogacz kl. 5a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028384" cy="447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66017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752528" cy="782960"/>
          </a:xfrm>
        </p:spPr>
        <p:txBody>
          <a:bodyPr/>
          <a:lstStyle/>
          <a:p>
            <a:r>
              <a:rPr lang="pl-PL" dirty="0" smtClean="0"/>
              <a:t>Julia Koperwas kl. 6b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768752" cy="506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81451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373526"/>
            <a:ext cx="5626968" cy="842352"/>
          </a:xfrm>
        </p:spPr>
        <p:txBody>
          <a:bodyPr/>
          <a:lstStyle/>
          <a:p>
            <a:r>
              <a:rPr lang="pl-PL" dirty="0" smtClean="0"/>
              <a:t>Julia </a:t>
            </a:r>
            <a:r>
              <a:rPr lang="pl-PL" dirty="0" err="1" smtClean="0"/>
              <a:t>Kluczniak</a:t>
            </a:r>
            <a:r>
              <a:rPr lang="pl-PL" dirty="0" smtClean="0"/>
              <a:t> kl. 6a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56848"/>
            <a:ext cx="5112568" cy="508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0896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6708" y="620688"/>
            <a:ext cx="4608512" cy="842352"/>
          </a:xfrm>
        </p:spPr>
        <p:txBody>
          <a:bodyPr/>
          <a:lstStyle/>
          <a:p>
            <a:r>
              <a:rPr lang="pl-PL" dirty="0" smtClean="0"/>
              <a:t>Igor Kuźmiński </a:t>
            </a:r>
            <a:r>
              <a:rPr lang="pl-PL" dirty="0" err="1" smtClean="0"/>
              <a:t>kl</a:t>
            </a:r>
            <a:r>
              <a:rPr lang="pl-PL" dirty="0" smtClean="0"/>
              <a:t> 4b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77347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40417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840868" y="5628096"/>
            <a:ext cx="5760640" cy="1210146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Kornelia Regulska kl. 3b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8477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96663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835696" y="5612431"/>
            <a:ext cx="6408712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Alex Podgórny kl. 2b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34232" cy="362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83090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835696" y="5612431"/>
            <a:ext cx="6408712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Liliana Kubica kl. 3b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475048" cy="390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19262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476672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3995936" y="5647854"/>
            <a:ext cx="5328592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>
                <a:effectLst/>
              </a:rPr>
              <a:t>Emilia Pacyna </a:t>
            </a:r>
            <a:r>
              <a:rPr lang="pl-PL" dirty="0">
                <a:effectLst/>
              </a:rPr>
              <a:t>kl. </a:t>
            </a:r>
            <a:r>
              <a:rPr lang="pl-PL" dirty="0" smtClean="0">
                <a:effectLst/>
              </a:rPr>
              <a:t>1a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8" y="620688"/>
            <a:ext cx="4392488" cy="525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67219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772816"/>
            <a:ext cx="5544616" cy="2074242"/>
          </a:xfrm>
        </p:spPr>
        <p:txBody>
          <a:bodyPr>
            <a:noAutofit/>
          </a:bodyPr>
          <a:lstStyle/>
          <a:p>
            <a:r>
              <a:rPr lang="pl-PL" sz="6600" b="1" dirty="0" smtClean="0"/>
              <a:t>Klasy IV - VI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30246237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260648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403648" y="5647854"/>
            <a:ext cx="590465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>
                <a:effectLst/>
              </a:rPr>
              <a:t>Julia </a:t>
            </a:r>
            <a:r>
              <a:rPr lang="pl-PL" dirty="0" err="1" smtClean="0">
                <a:effectLst/>
              </a:rPr>
              <a:t>Galbarczyk</a:t>
            </a:r>
            <a:r>
              <a:rPr lang="pl-PL" dirty="0" smtClean="0">
                <a:effectLst/>
              </a:rPr>
              <a:t> </a:t>
            </a:r>
            <a:r>
              <a:rPr lang="pl-PL" dirty="0" smtClean="0"/>
              <a:t>kl. 5a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286220"/>
            <a:ext cx="7596335" cy="452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55140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3610744" cy="1210146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547664" y="5589240"/>
            <a:ext cx="6696744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Blanka Błaszkiewicz kl. 5a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8" y="1340768"/>
            <a:ext cx="8118095" cy="412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39222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511</TotalTime>
  <Words>144</Words>
  <Application>Microsoft Office PowerPoint</Application>
  <PresentationFormat>Pokaz na ekranie (4:3)</PresentationFormat>
  <Paragraphs>38</Paragraphs>
  <Slides>24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Faseta</vt:lpstr>
      <vt:lpstr>Szkolny Konkurs na graficzny projekt kartki bożonarodzeniowej</vt:lpstr>
      <vt:lpstr>Klasy I - III</vt:lpstr>
      <vt:lpstr>I miejsce</vt:lpstr>
      <vt:lpstr>II miejsce</vt:lpstr>
      <vt:lpstr>II miejsce</vt:lpstr>
      <vt:lpstr>III miejsce</vt:lpstr>
      <vt:lpstr>Klasy IV - VI</vt:lpstr>
      <vt:lpstr>I miejsce</vt:lpstr>
      <vt:lpstr>II miejsce</vt:lpstr>
      <vt:lpstr>III miejsce</vt:lpstr>
      <vt:lpstr>Klasy VII - VIII</vt:lpstr>
      <vt:lpstr>I miejsce</vt:lpstr>
      <vt:lpstr>II miejsce</vt:lpstr>
      <vt:lpstr>II miejsce</vt:lpstr>
      <vt:lpstr>III miejsce</vt:lpstr>
      <vt:lpstr>III miejsce</vt:lpstr>
      <vt:lpstr>III miejsce</vt:lpstr>
      <vt:lpstr>Inne prace</vt:lpstr>
      <vt:lpstr>Konrad Mucha kl. 3b</vt:lpstr>
      <vt:lpstr>Lena Śnietka kl. 3b</vt:lpstr>
      <vt:lpstr>Estera Bogacz kl. 5a</vt:lpstr>
      <vt:lpstr>Julia Koperwas kl. 6b</vt:lpstr>
      <vt:lpstr>Julia Kluczniak kl. 6a</vt:lpstr>
      <vt:lpstr>Igor Kuźmiński kl 4b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Konkurs na graficzny projekt kartki wielkanocnej</dc:title>
  <dc:creator>Gosia</dc:creator>
  <cp:lastModifiedBy>Uczeń 6</cp:lastModifiedBy>
  <cp:revision>30</cp:revision>
  <dcterms:created xsi:type="dcterms:W3CDTF">2023-04-13T17:49:07Z</dcterms:created>
  <dcterms:modified xsi:type="dcterms:W3CDTF">2024-12-19T09:26:11Z</dcterms:modified>
</cp:coreProperties>
</file>