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69" r:id="rId5"/>
    <p:sldId id="261" r:id="rId6"/>
    <p:sldId id="270" r:id="rId7"/>
    <p:sldId id="262" r:id="rId8"/>
    <p:sldId id="288" r:id="rId9"/>
    <p:sldId id="259" r:id="rId10"/>
    <p:sldId id="263" r:id="rId11"/>
    <p:sldId id="272" r:id="rId12"/>
    <p:sldId id="264" r:id="rId13"/>
    <p:sldId id="273" r:id="rId14"/>
    <p:sldId id="265" r:id="rId15"/>
    <p:sldId id="274" r:id="rId16"/>
    <p:sldId id="258" r:id="rId17"/>
    <p:sldId id="266" r:id="rId18"/>
    <p:sldId id="280" r:id="rId19"/>
    <p:sldId id="267" r:id="rId20"/>
    <p:sldId id="276" r:id="rId21"/>
    <p:sldId id="268" r:id="rId22"/>
    <p:sldId id="279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0" autoAdjust="0"/>
    <p:restoredTop sz="94688" autoAdjust="0"/>
  </p:normalViewPr>
  <p:slideViewPr>
    <p:cSldViewPr>
      <p:cViewPr>
        <p:scale>
          <a:sx n="70" d="100"/>
          <a:sy n="70" d="100"/>
        </p:scale>
        <p:origin x="-2814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D083BFE-B2D1-459F-B43F-B8605D9A7B23}" type="datetimeFigureOut">
              <a:rPr lang="pl-PL" smtClean="0"/>
              <a:t>02.04.2024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3B9BC3-3924-428E-980A-535BEFDFF86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1484784"/>
            <a:ext cx="4338817" cy="234978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Szkolny Konkurs na graficzny projekt kartki wielkanocnej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2664296" cy="1224136"/>
          </a:xfrm>
        </p:spPr>
        <p:txBody>
          <a:bodyPr>
            <a:normAutofit fontScale="92500"/>
          </a:bodyPr>
          <a:lstStyle/>
          <a:p>
            <a:r>
              <a:rPr lang="pl-PL" sz="3600" b="1" dirty="0"/>
              <a:t>Wyniki Marzec 2024</a:t>
            </a:r>
          </a:p>
        </p:txBody>
      </p:sp>
      <p:pic>
        <p:nvPicPr>
          <p:cNvPr id="5" name="wielkanocna-piosen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 out="4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3068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63688" y="3573016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>
                <a:effectLst/>
              </a:rPr>
              <a:t>Yewa</a:t>
            </a:r>
            <a:r>
              <a:rPr lang="pl-PL" dirty="0">
                <a:effectLst/>
              </a:rPr>
              <a:t> </a:t>
            </a:r>
            <a:r>
              <a:rPr lang="pl-PL" dirty="0" err="1">
                <a:effectLst/>
              </a:rPr>
              <a:t>Makieiewa</a:t>
            </a:r>
            <a:r>
              <a:rPr lang="pl-PL" dirty="0">
                <a:effectLst/>
              </a:rPr>
              <a:t> </a:t>
            </a:r>
            <a:r>
              <a:rPr lang="pl-PL" dirty="0" smtClean="0"/>
              <a:t>kl. 5b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5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p10\konkursy\wielkanoc 24\konkursowe\SP 10_Yewa Makieiewa_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7" y="764704"/>
            <a:ext cx="7343735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07704" y="3573016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Nadia Klepacka kl. 6a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03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p10\konkursy\wielkanoc 24\konkursowe\SP 10_Nadia Klepacka_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658756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4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907704" y="3284984"/>
            <a:ext cx="5616624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Julia Koperwas kl. 5b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39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p10\konkursy\wielkanoc 24\konkursowe\SP 10_Julia Koperwas_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248472" cy="6371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6048672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VII - VIII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32636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763688" y="3574157"/>
            <a:ext cx="5904656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Wanessa</a:t>
            </a:r>
            <a:r>
              <a:rPr lang="pl-PL" dirty="0" smtClean="0"/>
              <a:t> Luda kl. 8a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0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p10\konkursy\wielkanoc 24\konkursowe\SP10_Wanessa Luda_8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112568" cy="6452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259632" y="3573016"/>
            <a:ext cx="6552728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Gabriela </a:t>
            </a:r>
            <a:r>
              <a:rPr lang="pl-PL" dirty="0" err="1" smtClean="0"/>
              <a:t>Zychiewicz</a:t>
            </a:r>
            <a:r>
              <a:rPr lang="pl-PL" dirty="0" smtClean="0"/>
              <a:t> kl. 7c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1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772816"/>
            <a:ext cx="5040560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I - III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1905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p10\konkursy\wielkanoc 24\konkursowe\SP10_Gabriela Zychiewicz_7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23680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64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835696" y="3583682"/>
            <a:ext cx="6120680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Maja Kisielewska kl. 7b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40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p10\konkursy\wielkanoc 24\konkursowe\SP10_Maja Kisielewska_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4" y="692696"/>
            <a:ext cx="7012374" cy="504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420888"/>
            <a:ext cx="5472608" cy="1143000"/>
          </a:xfrm>
        </p:spPr>
        <p:txBody>
          <a:bodyPr>
            <a:noAutofit/>
          </a:bodyPr>
          <a:lstStyle/>
          <a:p>
            <a:r>
              <a:rPr lang="pl-PL" sz="7200" b="1" dirty="0" smtClean="0"/>
              <a:t>Inne prace</a:t>
            </a:r>
            <a:endParaRPr lang="pl-PL" sz="7200" b="1" dirty="0"/>
          </a:p>
        </p:txBody>
      </p:sp>
    </p:spTree>
    <p:extLst>
      <p:ext uri="{BB962C8B-B14F-4D97-AF65-F5344CB8AC3E}">
        <p14:creationId xmlns:p14="http://schemas.microsoft.com/office/powerpoint/2010/main" val="55847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544616" cy="770344"/>
          </a:xfrm>
        </p:spPr>
        <p:txBody>
          <a:bodyPr/>
          <a:lstStyle/>
          <a:p>
            <a:r>
              <a:rPr lang="pl-PL" dirty="0" smtClean="0"/>
              <a:t>Maja </a:t>
            </a:r>
            <a:r>
              <a:rPr lang="pl-PL" dirty="0" err="1" smtClean="0"/>
              <a:t>Pomykoł</a:t>
            </a:r>
            <a:r>
              <a:rPr lang="pl-PL" dirty="0" smtClean="0"/>
              <a:t> kl. 7b</a:t>
            </a:r>
            <a:endParaRPr lang="pl-PL" dirty="0"/>
          </a:p>
        </p:txBody>
      </p:sp>
      <p:pic>
        <p:nvPicPr>
          <p:cNvPr id="7170" name="Picture 2" descr="D:\sp10\konkursy\wielkanoc 24\klasy 7-8\Maja Pomykoł 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816424" cy="5340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5959475" cy="770344"/>
          </a:xfrm>
        </p:spPr>
        <p:txBody>
          <a:bodyPr/>
          <a:lstStyle/>
          <a:p>
            <a:r>
              <a:rPr lang="pl-PL" dirty="0" smtClean="0"/>
              <a:t>Dominik Grenda kl. 8b</a:t>
            </a:r>
            <a:endParaRPr lang="pl-PL" dirty="0"/>
          </a:p>
        </p:txBody>
      </p:sp>
      <p:pic>
        <p:nvPicPr>
          <p:cNvPr id="8194" name="Picture 2" descr="D:\sp10\konkursy\wielkanoc 24\klasy 7-8\Grenda Dominik 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492896"/>
            <a:ext cx="5041900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9086" y="260648"/>
            <a:ext cx="6419056" cy="1143000"/>
          </a:xfrm>
        </p:spPr>
        <p:txBody>
          <a:bodyPr/>
          <a:lstStyle/>
          <a:p>
            <a:r>
              <a:rPr lang="pl-PL" dirty="0" smtClean="0"/>
              <a:t>Dominik </a:t>
            </a:r>
            <a:r>
              <a:rPr lang="pl-PL" dirty="0" err="1" smtClean="0"/>
              <a:t>Targański</a:t>
            </a:r>
            <a:r>
              <a:rPr lang="pl-PL" dirty="0" smtClean="0"/>
              <a:t> kl. 8b</a:t>
            </a:r>
            <a:endParaRPr lang="pl-PL" dirty="0"/>
          </a:p>
        </p:txBody>
      </p:sp>
      <p:pic>
        <p:nvPicPr>
          <p:cNvPr id="9218" name="Picture 2" descr="D:\sp10\konkursy\wielkanoc 24\klasy 7-8\Dominik Targański 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6696744" cy="4786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07088" cy="782960"/>
          </a:xfrm>
        </p:spPr>
        <p:txBody>
          <a:bodyPr/>
          <a:lstStyle/>
          <a:p>
            <a:r>
              <a:rPr lang="pl-PL" dirty="0" smtClean="0"/>
              <a:t>Paulina </a:t>
            </a:r>
            <a:r>
              <a:rPr lang="pl-PL" dirty="0" err="1" smtClean="0"/>
              <a:t>Warlewska</a:t>
            </a:r>
            <a:r>
              <a:rPr lang="pl-PL" dirty="0" smtClean="0"/>
              <a:t> kl. 7b</a:t>
            </a:r>
            <a:endParaRPr lang="pl-PL" dirty="0"/>
          </a:p>
        </p:txBody>
      </p:sp>
      <p:pic>
        <p:nvPicPr>
          <p:cNvPr id="10242" name="Picture 2" descr="D:\sp10\konkursy\wielkanoc 24\klasy 7-8\Paulina Warlewska 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3888432" cy="5441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2452" y="404664"/>
            <a:ext cx="5626968" cy="842352"/>
          </a:xfrm>
        </p:spPr>
        <p:txBody>
          <a:bodyPr/>
          <a:lstStyle/>
          <a:p>
            <a:r>
              <a:rPr lang="pl-PL" dirty="0" smtClean="0"/>
              <a:t>Estera Bogacz kl. 4a</a:t>
            </a:r>
            <a:endParaRPr lang="pl-PL" dirty="0"/>
          </a:p>
        </p:txBody>
      </p:sp>
      <p:pic>
        <p:nvPicPr>
          <p:cNvPr id="11266" name="Picture 2" descr="D:\sp10\konkursy\wielkanoc 24\klasy 4-6\Estera Bogacz 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6480720" cy="463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4906888" cy="842352"/>
          </a:xfrm>
        </p:spPr>
        <p:txBody>
          <a:bodyPr/>
          <a:lstStyle/>
          <a:p>
            <a:r>
              <a:rPr lang="pl-PL" dirty="0" smtClean="0"/>
              <a:t>Ela Madera kl. 4a</a:t>
            </a:r>
            <a:endParaRPr lang="pl-PL" dirty="0"/>
          </a:p>
        </p:txBody>
      </p:sp>
      <p:pic>
        <p:nvPicPr>
          <p:cNvPr id="12290" name="Picture 2" descr="D:\sp10\konkursy\wielkanoc 24\klasy 4-6\Ela Madera 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672408" cy="5138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475656" y="3573016"/>
            <a:ext cx="5760640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/>
              <a:t>Amanda Jurczak kl</a:t>
            </a:r>
            <a:r>
              <a:rPr lang="pl-PL" dirty="0" smtClean="0"/>
              <a:t>. </a:t>
            </a:r>
            <a:r>
              <a:rPr lang="pl-PL" dirty="0" smtClean="0"/>
              <a:t>3a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796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42048" cy="782960"/>
          </a:xfrm>
        </p:spPr>
        <p:txBody>
          <a:bodyPr/>
          <a:lstStyle/>
          <a:p>
            <a:r>
              <a:rPr lang="pl-PL" dirty="0" smtClean="0"/>
              <a:t>Blanka Błaszkiewicz kl. 4a</a:t>
            </a:r>
            <a:endParaRPr lang="pl-PL" dirty="0"/>
          </a:p>
        </p:txBody>
      </p:sp>
      <p:pic>
        <p:nvPicPr>
          <p:cNvPr id="13314" name="Picture 2" descr="D:\sp10\konkursy\wielkanoc 24\klasy 4-6\blanka błaszkiewicz 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696744" cy="47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p10\konkursy\wielkanoc 24\klasy III\Amanda Jurczak 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427065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115616" y="3583682"/>
            <a:ext cx="6408712" cy="121014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err="1" smtClean="0"/>
              <a:t>Sterios</a:t>
            </a:r>
            <a:r>
              <a:rPr lang="pl-PL" dirty="0" smtClean="0"/>
              <a:t> Piotrkowski kl</a:t>
            </a:r>
            <a:r>
              <a:rPr lang="pl-PL" dirty="0" smtClean="0"/>
              <a:t>. </a:t>
            </a:r>
            <a:r>
              <a:rPr lang="pl-PL" dirty="0" smtClean="0"/>
              <a:t>3a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38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p10\konkursy\wielkanoc 24\klasy III\Sterios Piotrkowski 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404664"/>
            <a:ext cx="4322113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8636" y="1484784"/>
            <a:ext cx="3610744" cy="1210146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III miejsce</a:t>
            </a:r>
            <a:endParaRPr lang="pl-PL" sz="5400" b="1" dirty="0"/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475656" y="3573016"/>
            <a:ext cx="6264696" cy="1210146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 smtClean="0">
                <a:effectLst/>
              </a:rPr>
              <a:t>Victoria </a:t>
            </a:r>
            <a:r>
              <a:rPr lang="pl-PL" dirty="0">
                <a:effectLst/>
              </a:rPr>
              <a:t>Jaśkiewicz kl. </a:t>
            </a:r>
            <a:r>
              <a:rPr lang="pl-PL" dirty="0" smtClean="0">
                <a:effectLst/>
              </a:rPr>
              <a:t>3b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76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p10\konkursy\wielkanoc 24\klasy III\Victoria Jaśkiewicz 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4" y="1340768"/>
            <a:ext cx="7604149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1772816"/>
            <a:ext cx="5544616" cy="2074242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Klasy IV - VI</a:t>
            </a:r>
            <a:endParaRPr lang="pl-PL" sz="6600" b="1" dirty="0"/>
          </a:p>
        </p:txBody>
      </p:sp>
    </p:spTree>
    <p:extLst>
      <p:ext uri="{BB962C8B-B14F-4D97-AF65-F5344CB8AC3E}">
        <p14:creationId xmlns:p14="http://schemas.microsoft.com/office/powerpoint/2010/main" val="330246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164</TotalTime>
  <Words>122</Words>
  <Application>Microsoft Office PowerPoint</Application>
  <PresentationFormat>Pokaz na ekranie (4:3)</PresentationFormat>
  <Paragraphs>31</Paragraphs>
  <Slides>30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Bogaty</vt:lpstr>
      <vt:lpstr>Szkolny Konkurs na graficzny projekt kartki wielkanocnej</vt:lpstr>
      <vt:lpstr>Klasy I - III</vt:lpstr>
      <vt:lpstr>I miejsce</vt:lpstr>
      <vt:lpstr>Prezentacja programu PowerPoint</vt:lpstr>
      <vt:lpstr>II miejsce</vt:lpstr>
      <vt:lpstr>Prezentacja programu PowerPoint</vt:lpstr>
      <vt:lpstr>III miejsce</vt:lpstr>
      <vt:lpstr>Prezentacja programu PowerPoint</vt:lpstr>
      <vt:lpstr>Klasy IV - VI</vt:lpstr>
      <vt:lpstr>I miejsce</vt:lpstr>
      <vt:lpstr>Prezentacja programu PowerPoint</vt:lpstr>
      <vt:lpstr>II miejsce</vt:lpstr>
      <vt:lpstr>Prezentacja programu PowerPoint</vt:lpstr>
      <vt:lpstr>III miejsce</vt:lpstr>
      <vt:lpstr>Prezentacja programu PowerPoint</vt:lpstr>
      <vt:lpstr>Klasy VII - VIII</vt:lpstr>
      <vt:lpstr>I miejsce</vt:lpstr>
      <vt:lpstr>Prezentacja programu PowerPoint</vt:lpstr>
      <vt:lpstr>II miejsce</vt:lpstr>
      <vt:lpstr>Prezentacja programu PowerPoint</vt:lpstr>
      <vt:lpstr>III miejsce</vt:lpstr>
      <vt:lpstr>Prezentacja programu PowerPoint</vt:lpstr>
      <vt:lpstr>Inne prace</vt:lpstr>
      <vt:lpstr>Maja Pomykoł kl. 7b</vt:lpstr>
      <vt:lpstr>Dominik Grenda kl. 8b</vt:lpstr>
      <vt:lpstr>Dominik Targański kl. 8b</vt:lpstr>
      <vt:lpstr>Paulina Warlewska kl. 7b</vt:lpstr>
      <vt:lpstr>Estera Bogacz kl. 4a</vt:lpstr>
      <vt:lpstr>Ela Madera kl. 4a</vt:lpstr>
      <vt:lpstr>Blanka Błaszkiewicz kl. 4a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Szkolny Konkurs na graficzny projekt kartki wielkanocnej</dc:title>
  <dc:creator>Gosia</dc:creator>
  <cp:lastModifiedBy>Gosia</cp:lastModifiedBy>
  <cp:revision>18</cp:revision>
  <dcterms:created xsi:type="dcterms:W3CDTF">2023-04-13T17:49:07Z</dcterms:created>
  <dcterms:modified xsi:type="dcterms:W3CDTF">2024-04-02T18:55:09Z</dcterms:modified>
</cp:coreProperties>
</file>