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60" r:id="rId4"/>
    <p:sldId id="261" r:id="rId5"/>
    <p:sldId id="289" r:id="rId6"/>
    <p:sldId id="290" r:id="rId7"/>
    <p:sldId id="259" r:id="rId8"/>
    <p:sldId id="263" r:id="rId9"/>
    <p:sldId id="293" r:id="rId10"/>
    <p:sldId id="292" r:id="rId11"/>
    <p:sldId id="291" r:id="rId12"/>
    <p:sldId id="294" r:id="rId13"/>
    <p:sldId id="296" r:id="rId14"/>
    <p:sldId id="258" r:id="rId15"/>
    <p:sldId id="295" r:id="rId16"/>
    <p:sldId id="299" r:id="rId17"/>
    <p:sldId id="298" r:id="rId18"/>
    <p:sldId id="297" r:id="rId19"/>
    <p:sldId id="278" r:id="rId20"/>
    <p:sldId id="300" r:id="rId21"/>
    <p:sldId id="301" r:id="rId22"/>
    <p:sldId id="302" r:id="rId23"/>
    <p:sldId id="303" r:id="rId24"/>
    <p:sldId id="304" r:id="rId25"/>
    <p:sldId id="305" r:id="rId26"/>
    <p:sldId id="307" r:id="rId27"/>
    <p:sldId id="306" r:id="rId2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10" autoAdjust="0"/>
    <p:restoredTop sz="94688" autoAdjust="0"/>
  </p:normalViewPr>
  <p:slideViewPr>
    <p:cSldViewPr>
      <p:cViewPr>
        <p:scale>
          <a:sx n="70" d="100"/>
          <a:sy n="70" d="100"/>
        </p:scale>
        <p:origin x="-1589" y="-26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6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3BFE-B2D1-459F-B43F-B8605D9A7B23}" type="datetimeFigureOut">
              <a:rPr lang="pl-PL" smtClean="0"/>
              <a:t>15.04.2025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9BC3-3924-428E-980A-535BEFDFF86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3BFE-B2D1-459F-B43F-B8605D9A7B23}" type="datetimeFigureOut">
              <a:rPr lang="pl-PL" smtClean="0"/>
              <a:t>15.04.2025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9BC3-3924-428E-980A-535BEFDFF86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3BFE-B2D1-459F-B43F-B8605D9A7B23}" type="datetimeFigureOut">
              <a:rPr lang="pl-PL" smtClean="0"/>
              <a:t>15.04.2025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9BC3-3924-428E-980A-535BEFDFF86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3BFE-B2D1-459F-B43F-B8605D9A7B23}" type="datetimeFigureOut">
              <a:rPr lang="pl-PL" smtClean="0"/>
              <a:t>15.04.2025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9BC3-3924-428E-980A-535BEFDFF86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3BFE-B2D1-459F-B43F-B8605D9A7B23}" type="datetimeFigureOut">
              <a:rPr lang="pl-PL" smtClean="0"/>
              <a:t>15.04.2025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9BC3-3924-428E-980A-535BEFDFF86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3BFE-B2D1-459F-B43F-B8605D9A7B23}" type="datetimeFigureOut">
              <a:rPr lang="pl-PL" smtClean="0"/>
              <a:t>15.04.2025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9BC3-3924-428E-980A-535BEFDFF86F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3BFE-B2D1-459F-B43F-B8605D9A7B23}" type="datetimeFigureOut">
              <a:rPr lang="pl-PL" smtClean="0"/>
              <a:t>15.04.2025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9BC3-3924-428E-980A-535BEFDFF86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3BFE-B2D1-459F-B43F-B8605D9A7B23}" type="datetimeFigureOut">
              <a:rPr lang="pl-PL" smtClean="0"/>
              <a:t>15.04.2025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9BC3-3924-428E-980A-535BEFDFF86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3BFE-B2D1-459F-B43F-B8605D9A7B23}" type="datetimeFigureOut">
              <a:rPr lang="pl-PL" smtClean="0"/>
              <a:t>15.04.2025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9BC3-3924-428E-980A-535BEFDFF86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3BFE-B2D1-459F-B43F-B8605D9A7B23}" type="datetimeFigureOut">
              <a:rPr lang="pl-PL" smtClean="0"/>
              <a:t>15.04.2025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03B9BC3-3924-428E-980A-535BEFDFF86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3BFE-B2D1-459F-B43F-B8605D9A7B23}" type="datetimeFigureOut">
              <a:rPr lang="pl-PL" smtClean="0"/>
              <a:t>15.04.2025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9BC3-3924-428E-980A-535BEFDFF86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D083BFE-B2D1-459F-B43F-B8605D9A7B23}" type="datetimeFigureOut">
              <a:rPr lang="pl-PL" smtClean="0"/>
              <a:t>15.04.2025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903B9BC3-3924-428E-980A-535BEFDFF86F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 advTm="3000">
    <p:wip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339752" y="620688"/>
            <a:ext cx="5706969" cy="3600400"/>
          </a:xfrm>
        </p:spPr>
        <p:txBody>
          <a:bodyPr>
            <a:noAutofit/>
          </a:bodyPr>
          <a:lstStyle/>
          <a:p>
            <a:pPr algn="ctr"/>
            <a:r>
              <a:rPr lang="pl-PL" sz="5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Szkolny Konkurs na graficzny projekt kartki wielkanocnej</a:t>
            </a:r>
            <a:endParaRPr lang="pl-PL" sz="5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779912" y="4797152"/>
            <a:ext cx="2664296" cy="1224136"/>
          </a:xfrm>
        </p:spPr>
        <p:txBody>
          <a:bodyPr>
            <a:normAutofit fontScale="77500" lnSpcReduction="20000"/>
          </a:bodyPr>
          <a:lstStyle/>
          <a:p>
            <a:r>
              <a:rPr lang="pl-PL" sz="3600" b="1" dirty="0">
                <a:latin typeface="+mj-lt"/>
              </a:rPr>
              <a:t>Wyniki </a:t>
            </a:r>
            <a:r>
              <a:rPr lang="pl-PL" sz="3600" b="1" dirty="0" smtClean="0">
                <a:latin typeface="+mj-lt"/>
              </a:rPr>
              <a:t>Kwiecień</a:t>
            </a:r>
          </a:p>
          <a:p>
            <a:r>
              <a:rPr lang="pl-PL" sz="3600" b="1" dirty="0" smtClean="0">
                <a:latin typeface="+mj-lt"/>
              </a:rPr>
              <a:t>2025</a:t>
            </a:r>
            <a:endParaRPr lang="pl-PL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81297984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20380" y="116343"/>
            <a:ext cx="3610744" cy="1210146"/>
          </a:xfrm>
        </p:spPr>
        <p:txBody>
          <a:bodyPr>
            <a:noAutofit/>
          </a:bodyPr>
          <a:lstStyle/>
          <a:p>
            <a:r>
              <a:rPr lang="pl-PL" sz="5400" b="1" dirty="0" smtClean="0"/>
              <a:t>II </a:t>
            </a:r>
            <a:r>
              <a:rPr lang="pl-PL" sz="5400" b="1" dirty="0" smtClean="0"/>
              <a:t>miejsce</a:t>
            </a:r>
            <a:endParaRPr lang="pl-PL" sz="5400" b="1" dirty="0"/>
          </a:p>
        </p:txBody>
      </p:sp>
      <p:sp>
        <p:nvSpPr>
          <p:cNvPr id="3" name="Tytuł 1"/>
          <p:cNvSpPr txBox="1">
            <a:spLocks/>
          </p:cNvSpPr>
          <p:nvPr/>
        </p:nvSpPr>
        <p:spPr>
          <a:xfrm>
            <a:off x="1734411" y="5517232"/>
            <a:ext cx="5904656" cy="1210146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l-PL" dirty="0" smtClean="0">
                <a:solidFill>
                  <a:schemeClr val="bg1"/>
                </a:solidFill>
                <a:effectLst/>
              </a:rPr>
              <a:t>Anna Brzostek </a:t>
            </a:r>
            <a:r>
              <a:rPr lang="pl-PL" dirty="0" smtClean="0">
                <a:solidFill>
                  <a:schemeClr val="bg1"/>
                </a:solidFill>
              </a:rPr>
              <a:t>kl</a:t>
            </a:r>
            <a:r>
              <a:rPr lang="pl-PL" dirty="0" smtClean="0">
                <a:solidFill>
                  <a:schemeClr val="bg1"/>
                </a:solidFill>
              </a:rPr>
              <a:t>. </a:t>
            </a:r>
            <a:r>
              <a:rPr lang="pl-PL" dirty="0">
                <a:solidFill>
                  <a:schemeClr val="bg1"/>
                </a:solidFill>
              </a:rPr>
              <a:t>5</a:t>
            </a:r>
            <a:r>
              <a:rPr lang="pl-PL" dirty="0" smtClean="0">
                <a:solidFill>
                  <a:schemeClr val="bg1"/>
                </a:solidFill>
              </a:rPr>
              <a:t>b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12776"/>
            <a:ext cx="7596336" cy="42234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6838943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76056" y="1052736"/>
            <a:ext cx="3610744" cy="1210146"/>
          </a:xfrm>
        </p:spPr>
        <p:txBody>
          <a:bodyPr>
            <a:noAutofit/>
          </a:bodyPr>
          <a:lstStyle/>
          <a:p>
            <a:r>
              <a:rPr lang="pl-PL" sz="5400" b="1" dirty="0" smtClean="0"/>
              <a:t>II </a:t>
            </a:r>
            <a:r>
              <a:rPr lang="pl-PL" sz="5400" b="1" dirty="0" smtClean="0"/>
              <a:t>miejsce</a:t>
            </a:r>
            <a:endParaRPr lang="pl-PL" sz="5400" b="1" dirty="0"/>
          </a:p>
        </p:txBody>
      </p:sp>
      <p:sp>
        <p:nvSpPr>
          <p:cNvPr id="3" name="Tytuł 1"/>
          <p:cNvSpPr txBox="1">
            <a:spLocks/>
          </p:cNvSpPr>
          <p:nvPr/>
        </p:nvSpPr>
        <p:spPr>
          <a:xfrm>
            <a:off x="1734411" y="5517232"/>
            <a:ext cx="5904656" cy="1210146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l-PL" dirty="0" smtClean="0">
                <a:solidFill>
                  <a:schemeClr val="bg1"/>
                </a:solidFill>
                <a:effectLst/>
              </a:rPr>
              <a:t>Jadwiga Pietrzak </a:t>
            </a:r>
            <a:r>
              <a:rPr lang="pl-PL" dirty="0" smtClean="0">
                <a:solidFill>
                  <a:schemeClr val="bg1"/>
                </a:solidFill>
              </a:rPr>
              <a:t>kl</a:t>
            </a:r>
            <a:r>
              <a:rPr lang="pl-PL" dirty="0" smtClean="0">
                <a:solidFill>
                  <a:schemeClr val="bg1"/>
                </a:solidFill>
              </a:rPr>
              <a:t>. </a:t>
            </a:r>
            <a:r>
              <a:rPr lang="pl-PL" dirty="0" smtClean="0">
                <a:solidFill>
                  <a:schemeClr val="bg1"/>
                </a:solidFill>
              </a:rPr>
              <a:t>6a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78" y="332656"/>
            <a:ext cx="4155847" cy="53732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0096132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26427" y="1196752"/>
            <a:ext cx="3610744" cy="1210146"/>
          </a:xfrm>
        </p:spPr>
        <p:txBody>
          <a:bodyPr>
            <a:noAutofit/>
          </a:bodyPr>
          <a:lstStyle/>
          <a:p>
            <a:r>
              <a:rPr lang="pl-PL" sz="5400" b="1" dirty="0" smtClean="0"/>
              <a:t>III </a:t>
            </a:r>
            <a:r>
              <a:rPr lang="pl-PL" sz="5400" b="1" dirty="0" smtClean="0"/>
              <a:t>miejsce</a:t>
            </a:r>
            <a:endParaRPr lang="pl-PL" sz="5400" b="1" dirty="0"/>
          </a:p>
        </p:txBody>
      </p:sp>
      <p:sp>
        <p:nvSpPr>
          <p:cNvPr id="3" name="Tytuł 1"/>
          <p:cNvSpPr txBox="1">
            <a:spLocks/>
          </p:cNvSpPr>
          <p:nvPr/>
        </p:nvSpPr>
        <p:spPr>
          <a:xfrm>
            <a:off x="1734411" y="5517232"/>
            <a:ext cx="5904656" cy="1210146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l-PL" dirty="0" err="1">
                <a:solidFill>
                  <a:schemeClr val="bg1"/>
                </a:solidFill>
                <a:effectLst/>
              </a:rPr>
              <a:t>Yeva</a:t>
            </a:r>
            <a:r>
              <a:rPr lang="pl-PL" dirty="0">
                <a:solidFill>
                  <a:schemeClr val="bg1"/>
                </a:solidFill>
                <a:effectLst/>
              </a:rPr>
              <a:t> </a:t>
            </a:r>
            <a:r>
              <a:rPr lang="pl-PL" dirty="0" err="1">
                <a:solidFill>
                  <a:schemeClr val="bg1"/>
                </a:solidFill>
                <a:effectLst/>
              </a:rPr>
              <a:t>Makieieva</a:t>
            </a:r>
            <a:r>
              <a:rPr lang="pl-PL" dirty="0">
                <a:solidFill>
                  <a:schemeClr val="bg1"/>
                </a:solidFill>
                <a:effectLst/>
              </a:rPr>
              <a:t> kl. 6b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5184576" cy="46133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069806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32906" y="0"/>
            <a:ext cx="4853203" cy="1570186"/>
          </a:xfrm>
        </p:spPr>
        <p:txBody>
          <a:bodyPr>
            <a:noAutofit/>
          </a:bodyPr>
          <a:lstStyle/>
          <a:p>
            <a:r>
              <a:rPr lang="pl-PL" sz="5400" b="1" dirty="0" smtClean="0"/>
              <a:t>Wyróżnienie</a:t>
            </a:r>
            <a:endParaRPr lang="pl-PL" sz="5400" b="1" dirty="0"/>
          </a:p>
        </p:txBody>
      </p:sp>
      <p:sp>
        <p:nvSpPr>
          <p:cNvPr id="3" name="Tytuł 1"/>
          <p:cNvSpPr txBox="1">
            <a:spLocks/>
          </p:cNvSpPr>
          <p:nvPr/>
        </p:nvSpPr>
        <p:spPr>
          <a:xfrm>
            <a:off x="1734411" y="5517232"/>
            <a:ext cx="5904656" cy="1210146"/>
          </a:xfrm>
          <a:prstGeom prst="rect">
            <a:avLst/>
          </a:prstGeom>
        </p:spPr>
        <p:txBody>
          <a:bodyPr vert="horz" rtlCol="0" anchor="ctr">
            <a:normAutofit fontScale="92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l-PL" dirty="0" smtClean="0">
                <a:solidFill>
                  <a:schemeClr val="bg1"/>
                </a:solidFill>
                <a:effectLst/>
              </a:rPr>
              <a:t>Blanka Błaszkiewicz </a:t>
            </a:r>
            <a:r>
              <a:rPr lang="pl-PL" dirty="0">
                <a:solidFill>
                  <a:schemeClr val="bg1"/>
                </a:solidFill>
                <a:effectLst/>
              </a:rPr>
              <a:t>kl. </a:t>
            </a:r>
            <a:r>
              <a:rPr lang="pl-PL" dirty="0" smtClean="0">
                <a:solidFill>
                  <a:schemeClr val="bg1"/>
                </a:solidFill>
                <a:effectLst/>
              </a:rPr>
              <a:t>5a</a:t>
            </a:r>
            <a:endParaRPr lang="pl-PL" dirty="0">
              <a:solidFill>
                <a:schemeClr val="bg1"/>
              </a:solidFill>
              <a:effectLst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371041"/>
            <a:ext cx="6455737" cy="42696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7227872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63688" y="1844824"/>
            <a:ext cx="6048672" cy="2074242"/>
          </a:xfrm>
        </p:spPr>
        <p:txBody>
          <a:bodyPr>
            <a:noAutofit/>
          </a:bodyPr>
          <a:lstStyle/>
          <a:p>
            <a:r>
              <a:rPr lang="pl-PL" sz="6600" b="1" dirty="0" smtClean="0"/>
              <a:t>Klasy VII - VIII</a:t>
            </a:r>
            <a:endParaRPr lang="pl-PL" sz="6600" b="1" dirty="0"/>
          </a:p>
        </p:txBody>
      </p:sp>
    </p:spTree>
    <p:extLst>
      <p:ext uri="{BB962C8B-B14F-4D97-AF65-F5344CB8AC3E}">
        <p14:creationId xmlns:p14="http://schemas.microsoft.com/office/powerpoint/2010/main" val="3326367851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20380" y="116343"/>
            <a:ext cx="3610744" cy="1210146"/>
          </a:xfrm>
        </p:spPr>
        <p:txBody>
          <a:bodyPr>
            <a:noAutofit/>
          </a:bodyPr>
          <a:lstStyle/>
          <a:p>
            <a:r>
              <a:rPr lang="pl-PL" sz="5400" b="1" dirty="0" smtClean="0"/>
              <a:t>I </a:t>
            </a:r>
            <a:r>
              <a:rPr lang="pl-PL" sz="5400" b="1" dirty="0" smtClean="0"/>
              <a:t>miejsce</a:t>
            </a:r>
            <a:endParaRPr lang="pl-PL" sz="5400" b="1" dirty="0"/>
          </a:p>
        </p:txBody>
      </p:sp>
      <p:sp>
        <p:nvSpPr>
          <p:cNvPr id="3" name="Tytuł 1"/>
          <p:cNvSpPr txBox="1">
            <a:spLocks/>
          </p:cNvSpPr>
          <p:nvPr/>
        </p:nvSpPr>
        <p:spPr>
          <a:xfrm>
            <a:off x="1734411" y="5560781"/>
            <a:ext cx="5501885" cy="1210146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l-PL" dirty="0" smtClean="0">
                <a:solidFill>
                  <a:schemeClr val="bg1"/>
                </a:solidFill>
                <a:effectLst/>
              </a:rPr>
              <a:t>Nadia Klepacka </a:t>
            </a:r>
            <a:r>
              <a:rPr lang="pl-PL" dirty="0" smtClean="0">
                <a:solidFill>
                  <a:schemeClr val="bg1"/>
                </a:solidFill>
              </a:rPr>
              <a:t>kl</a:t>
            </a:r>
            <a:r>
              <a:rPr lang="pl-PL" dirty="0" smtClean="0">
                <a:solidFill>
                  <a:schemeClr val="bg1"/>
                </a:solidFill>
              </a:rPr>
              <a:t>. </a:t>
            </a:r>
            <a:r>
              <a:rPr lang="pl-PL" dirty="0" smtClean="0">
                <a:solidFill>
                  <a:schemeClr val="bg1"/>
                </a:solidFill>
              </a:rPr>
              <a:t>7a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45" y="1205684"/>
            <a:ext cx="6603909" cy="44466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2524648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86739" y="1196752"/>
            <a:ext cx="3610744" cy="1210146"/>
          </a:xfrm>
        </p:spPr>
        <p:txBody>
          <a:bodyPr>
            <a:noAutofit/>
          </a:bodyPr>
          <a:lstStyle/>
          <a:p>
            <a:r>
              <a:rPr lang="pl-PL" sz="5400" b="1" dirty="0" smtClean="0"/>
              <a:t>II </a:t>
            </a:r>
            <a:r>
              <a:rPr lang="pl-PL" sz="5400" b="1" dirty="0" smtClean="0"/>
              <a:t>miejsce</a:t>
            </a:r>
            <a:endParaRPr lang="pl-PL" sz="5400" b="1" dirty="0"/>
          </a:p>
        </p:txBody>
      </p:sp>
      <p:sp>
        <p:nvSpPr>
          <p:cNvPr id="3" name="Tytuł 1"/>
          <p:cNvSpPr txBox="1">
            <a:spLocks/>
          </p:cNvSpPr>
          <p:nvPr/>
        </p:nvSpPr>
        <p:spPr>
          <a:xfrm>
            <a:off x="1734411" y="5517232"/>
            <a:ext cx="5904656" cy="1210146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l-PL" dirty="0" smtClean="0">
                <a:solidFill>
                  <a:schemeClr val="bg1"/>
                </a:solidFill>
                <a:effectLst/>
              </a:rPr>
              <a:t>Hanna Laskowska </a:t>
            </a:r>
            <a:r>
              <a:rPr lang="pl-PL" dirty="0" smtClean="0">
                <a:solidFill>
                  <a:schemeClr val="bg1"/>
                </a:solidFill>
              </a:rPr>
              <a:t>kl</a:t>
            </a:r>
            <a:r>
              <a:rPr lang="pl-PL" dirty="0" smtClean="0">
                <a:solidFill>
                  <a:schemeClr val="bg1"/>
                </a:solidFill>
              </a:rPr>
              <a:t>. </a:t>
            </a:r>
            <a:r>
              <a:rPr lang="pl-PL" dirty="0" smtClean="0">
                <a:solidFill>
                  <a:schemeClr val="bg1"/>
                </a:solidFill>
              </a:rPr>
              <a:t>7a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25218"/>
            <a:ext cx="3601906" cy="540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765885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76056" y="1268760"/>
            <a:ext cx="3610744" cy="1210146"/>
          </a:xfrm>
        </p:spPr>
        <p:txBody>
          <a:bodyPr>
            <a:noAutofit/>
          </a:bodyPr>
          <a:lstStyle/>
          <a:p>
            <a:r>
              <a:rPr lang="pl-PL" sz="5400" b="1" dirty="0" smtClean="0"/>
              <a:t>III </a:t>
            </a:r>
            <a:r>
              <a:rPr lang="pl-PL" sz="5400" b="1" dirty="0" smtClean="0"/>
              <a:t>miejsce</a:t>
            </a:r>
            <a:endParaRPr lang="pl-PL" sz="5400" b="1" dirty="0"/>
          </a:p>
        </p:txBody>
      </p:sp>
      <p:sp>
        <p:nvSpPr>
          <p:cNvPr id="3" name="Tytuł 1"/>
          <p:cNvSpPr txBox="1">
            <a:spLocks/>
          </p:cNvSpPr>
          <p:nvPr/>
        </p:nvSpPr>
        <p:spPr>
          <a:xfrm>
            <a:off x="2051720" y="5515407"/>
            <a:ext cx="4997829" cy="1210146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l-PL" dirty="0" smtClean="0">
                <a:solidFill>
                  <a:schemeClr val="bg1"/>
                </a:solidFill>
                <a:effectLst/>
              </a:rPr>
              <a:t>Maja Buchta </a:t>
            </a:r>
            <a:r>
              <a:rPr lang="pl-PL" dirty="0" smtClean="0">
                <a:solidFill>
                  <a:schemeClr val="bg1"/>
                </a:solidFill>
              </a:rPr>
              <a:t>kl</a:t>
            </a:r>
            <a:r>
              <a:rPr lang="pl-PL" dirty="0" smtClean="0">
                <a:solidFill>
                  <a:schemeClr val="bg1"/>
                </a:solidFill>
              </a:rPr>
              <a:t>. </a:t>
            </a:r>
            <a:r>
              <a:rPr lang="pl-PL" dirty="0" smtClean="0">
                <a:solidFill>
                  <a:schemeClr val="bg1"/>
                </a:solidFill>
              </a:rPr>
              <a:t>8b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3888432" cy="53484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8038908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4048" y="1340768"/>
            <a:ext cx="3610744" cy="1210146"/>
          </a:xfrm>
        </p:spPr>
        <p:txBody>
          <a:bodyPr>
            <a:noAutofit/>
          </a:bodyPr>
          <a:lstStyle/>
          <a:p>
            <a:r>
              <a:rPr lang="pl-PL" sz="5400" b="1" dirty="0" smtClean="0"/>
              <a:t>III </a:t>
            </a:r>
            <a:r>
              <a:rPr lang="pl-PL" sz="5400" b="1" dirty="0" smtClean="0"/>
              <a:t>miejsce</a:t>
            </a:r>
            <a:endParaRPr lang="pl-PL" sz="5400" b="1" dirty="0"/>
          </a:p>
        </p:txBody>
      </p:sp>
      <p:sp>
        <p:nvSpPr>
          <p:cNvPr id="3" name="Tytuł 1"/>
          <p:cNvSpPr txBox="1">
            <a:spLocks/>
          </p:cNvSpPr>
          <p:nvPr/>
        </p:nvSpPr>
        <p:spPr>
          <a:xfrm>
            <a:off x="1216901" y="5517232"/>
            <a:ext cx="7200799" cy="1210146"/>
          </a:xfrm>
          <a:prstGeom prst="rect">
            <a:avLst/>
          </a:prstGeom>
        </p:spPr>
        <p:txBody>
          <a:bodyPr vert="horz" rtlCol="0" anchor="ctr">
            <a:normAutofit fontScale="92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l-PL" dirty="0" smtClean="0">
                <a:solidFill>
                  <a:schemeClr val="bg1"/>
                </a:solidFill>
                <a:effectLst/>
              </a:rPr>
              <a:t>Katarzyna Miecznikowska </a:t>
            </a:r>
            <a:r>
              <a:rPr lang="pl-PL" dirty="0" smtClean="0">
                <a:solidFill>
                  <a:schemeClr val="bg1"/>
                </a:solidFill>
              </a:rPr>
              <a:t>kl</a:t>
            </a:r>
            <a:r>
              <a:rPr lang="pl-PL" dirty="0" smtClean="0">
                <a:solidFill>
                  <a:schemeClr val="bg1"/>
                </a:solidFill>
              </a:rPr>
              <a:t>. </a:t>
            </a:r>
            <a:r>
              <a:rPr lang="pl-PL" dirty="0" smtClean="0">
                <a:solidFill>
                  <a:schemeClr val="bg1"/>
                </a:solidFill>
              </a:rPr>
              <a:t>7a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2656"/>
            <a:ext cx="3601906" cy="54028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0046333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7704" y="2420888"/>
            <a:ext cx="5472608" cy="1143000"/>
          </a:xfrm>
        </p:spPr>
        <p:txBody>
          <a:bodyPr>
            <a:noAutofit/>
          </a:bodyPr>
          <a:lstStyle/>
          <a:p>
            <a:r>
              <a:rPr lang="pl-PL" sz="7200" b="1" dirty="0" smtClean="0"/>
              <a:t>Inne prace</a:t>
            </a:r>
            <a:endParaRPr lang="pl-PL" sz="7200" b="1" dirty="0"/>
          </a:p>
        </p:txBody>
      </p:sp>
    </p:spTree>
    <p:extLst>
      <p:ext uri="{BB962C8B-B14F-4D97-AF65-F5344CB8AC3E}">
        <p14:creationId xmlns:p14="http://schemas.microsoft.com/office/powerpoint/2010/main" val="558475607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39752" y="1772816"/>
            <a:ext cx="4464496" cy="2074242"/>
          </a:xfrm>
        </p:spPr>
        <p:txBody>
          <a:bodyPr>
            <a:noAutofit/>
          </a:bodyPr>
          <a:lstStyle/>
          <a:p>
            <a:r>
              <a:rPr lang="pl-PL" sz="6600" b="1" dirty="0" smtClean="0"/>
              <a:t>Klasy I - III</a:t>
            </a:r>
            <a:endParaRPr lang="pl-PL" sz="6600" b="1" dirty="0"/>
          </a:p>
        </p:txBody>
      </p:sp>
    </p:spTree>
    <p:extLst>
      <p:ext uri="{BB962C8B-B14F-4D97-AF65-F5344CB8AC3E}">
        <p14:creationId xmlns:p14="http://schemas.microsoft.com/office/powerpoint/2010/main" val="3190537590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>
          <a:xfrm>
            <a:off x="2195736" y="5515407"/>
            <a:ext cx="4997829" cy="1210146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l-PL" dirty="0" smtClean="0">
                <a:solidFill>
                  <a:schemeClr val="bg1"/>
                </a:solidFill>
                <a:effectLst/>
              </a:rPr>
              <a:t>Maja </a:t>
            </a:r>
            <a:r>
              <a:rPr lang="pl-PL" dirty="0" err="1" smtClean="0">
                <a:solidFill>
                  <a:schemeClr val="bg1"/>
                </a:solidFill>
                <a:effectLst/>
              </a:rPr>
              <a:t>Pomykoł</a:t>
            </a:r>
            <a:r>
              <a:rPr lang="pl-PL" dirty="0" smtClean="0">
                <a:solidFill>
                  <a:schemeClr val="bg1"/>
                </a:solidFill>
                <a:effectLst/>
              </a:rPr>
              <a:t> </a:t>
            </a:r>
            <a:r>
              <a:rPr lang="pl-PL" dirty="0" smtClean="0">
                <a:solidFill>
                  <a:schemeClr val="bg1"/>
                </a:solidFill>
              </a:rPr>
              <a:t>kl</a:t>
            </a:r>
            <a:r>
              <a:rPr lang="pl-PL" dirty="0" smtClean="0">
                <a:solidFill>
                  <a:schemeClr val="bg1"/>
                </a:solidFill>
              </a:rPr>
              <a:t>. </a:t>
            </a:r>
            <a:r>
              <a:rPr lang="pl-PL" dirty="0" smtClean="0">
                <a:solidFill>
                  <a:schemeClr val="bg1"/>
                </a:solidFill>
              </a:rPr>
              <a:t>8b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32656"/>
            <a:ext cx="3699448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717075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>
          <a:xfrm>
            <a:off x="2051720" y="5515407"/>
            <a:ext cx="5400600" cy="1210146"/>
          </a:xfrm>
          <a:prstGeom prst="rect">
            <a:avLst/>
          </a:prstGeom>
        </p:spPr>
        <p:txBody>
          <a:bodyPr vert="horz" rtlCol="0" anchor="ctr">
            <a:normAutofit fontScale="92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l-PL" dirty="0" smtClean="0">
                <a:solidFill>
                  <a:schemeClr val="bg1"/>
                </a:solidFill>
                <a:effectLst/>
              </a:rPr>
              <a:t>Maja Kisielewska </a:t>
            </a:r>
            <a:r>
              <a:rPr lang="pl-PL" dirty="0" smtClean="0">
                <a:solidFill>
                  <a:schemeClr val="bg1"/>
                </a:solidFill>
              </a:rPr>
              <a:t>kl</a:t>
            </a:r>
            <a:r>
              <a:rPr lang="pl-PL" dirty="0" smtClean="0">
                <a:solidFill>
                  <a:schemeClr val="bg1"/>
                </a:solidFill>
              </a:rPr>
              <a:t>. </a:t>
            </a:r>
            <a:r>
              <a:rPr lang="pl-PL" dirty="0" smtClean="0">
                <a:solidFill>
                  <a:schemeClr val="bg1"/>
                </a:solidFill>
              </a:rPr>
              <a:t>8b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30222"/>
            <a:ext cx="3007530" cy="551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195376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>
          <a:xfrm>
            <a:off x="2051720" y="5515407"/>
            <a:ext cx="5472608" cy="1210146"/>
          </a:xfrm>
          <a:prstGeom prst="rect">
            <a:avLst/>
          </a:prstGeom>
        </p:spPr>
        <p:txBody>
          <a:bodyPr vert="horz" rtlCol="0" anchor="ctr">
            <a:normAutofit fontScale="92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l-PL" dirty="0" smtClean="0">
                <a:solidFill>
                  <a:schemeClr val="bg1"/>
                </a:solidFill>
                <a:effectLst/>
              </a:rPr>
              <a:t>Klaudia Kotlewska </a:t>
            </a:r>
            <a:r>
              <a:rPr lang="pl-PL" dirty="0" smtClean="0">
                <a:solidFill>
                  <a:schemeClr val="bg1"/>
                </a:solidFill>
              </a:rPr>
              <a:t>kl</a:t>
            </a:r>
            <a:r>
              <a:rPr lang="pl-PL" dirty="0" smtClean="0">
                <a:solidFill>
                  <a:schemeClr val="bg1"/>
                </a:solidFill>
              </a:rPr>
              <a:t>. </a:t>
            </a:r>
            <a:r>
              <a:rPr lang="pl-PL" dirty="0" smtClean="0">
                <a:solidFill>
                  <a:schemeClr val="bg1"/>
                </a:solidFill>
              </a:rPr>
              <a:t>7a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54" y="404664"/>
            <a:ext cx="7812360" cy="44595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373407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>
          <a:xfrm>
            <a:off x="1691680" y="5647854"/>
            <a:ext cx="5904656" cy="1210146"/>
          </a:xfrm>
          <a:prstGeom prst="rect">
            <a:avLst/>
          </a:prstGeom>
        </p:spPr>
        <p:txBody>
          <a:bodyPr vert="horz" rtlCol="0" anchor="ctr">
            <a:normAutofit fontScale="92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l-PL" dirty="0" smtClean="0">
                <a:solidFill>
                  <a:schemeClr val="bg1"/>
                </a:solidFill>
                <a:effectLst/>
              </a:rPr>
              <a:t>Aleksandra Staszków </a:t>
            </a:r>
            <a:r>
              <a:rPr lang="pl-PL" dirty="0" smtClean="0">
                <a:solidFill>
                  <a:schemeClr val="bg1"/>
                </a:solidFill>
              </a:rPr>
              <a:t>kl</a:t>
            </a:r>
            <a:r>
              <a:rPr lang="pl-PL" dirty="0" smtClean="0">
                <a:solidFill>
                  <a:schemeClr val="bg1"/>
                </a:solidFill>
              </a:rPr>
              <a:t>. </a:t>
            </a:r>
            <a:r>
              <a:rPr lang="pl-PL" dirty="0">
                <a:solidFill>
                  <a:schemeClr val="bg1"/>
                </a:solidFill>
              </a:rPr>
              <a:t>5</a:t>
            </a:r>
            <a:r>
              <a:rPr lang="pl-PL" dirty="0" smtClean="0">
                <a:solidFill>
                  <a:schemeClr val="bg1"/>
                </a:solidFill>
              </a:rPr>
              <a:t>b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86207"/>
            <a:ext cx="4266262" cy="522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6220204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>
          <a:xfrm>
            <a:off x="2051720" y="5515407"/>
            <a:ext cx="4997829" cy="1210146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l-PL" dirty="0" smtClean="0">
                <a:solidFill>
                  <a:schemeClr val="bg1"/>
                </a:solidFill>
                <a:effectLst/>
              </a:rPr>
              <a:t>Estera Bogacz </a:t>
            </a:r>
            <a:r>
              <a:rPr lang="pl-PL" dirty="0" smtClean="0">
                <a:solidFill>
                  <a:schemeClr val="bg1"/>
                </a:solidFill>
              </a:rPr>
              <a:t>kl</a:t>
            </a:r>
            <a:r>
              <a:rPr lang="pl-PL" dirty="0" smtClean="0">
                <a:solidFill>
                  <a:schemeClr val="bg1"/>
                </a:solidFill>
              </a:rPr>
              <a:t>. </a:t>
            </a:r>
            <a:r>
              <a:rPr lang="pl-PL" dirty="0" smtClean="0">
                <a:solidFill>
                  <a:schemeClr val="bg1"/>
                </a:solidFill>
              </a:rPr>
              <a:t>5a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8028384" cy="41889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0962186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>
          <a:xfrm>
            <a:off x="2063350" y="5515407"/>
            <a:ext cx="4997829" cy="1210146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l-PL" dirty="0" smtClean="0">
                <a:solidFill>
                  <a:schemeClr val="bg1"/>
                </a:solidFill>
                <a:effectLst/>
              </a:rPr>
              <a:t>Nadia Kocur </a:t>
            </a:r>
            <a:r>
              <a:rPr lang="pl-PL" dirty="0" smtClean="0">
                <a:solidFill>
                  <a:schemeClr val="bg1"/>
                </a:solidFill>
              </a:rPr>
              <a:t>kl</a:t>
            </a:r>
            <a:r>
              <a:rPr lang="pl-PL" dirty="0" smtClean="0">
                <a:solidFill>
                  <a:schemeClr val="bg1"/>
                </a:solidFill>
              </a:rPr>
              <a:t>. </a:t>
            </a:r>
            <a:r>
              <a:rPr lang="pl-PL" dirty="0">
                <a:solidFill>
                  <a:schemeClr val="bg1"/>
                </a:solidFill>
              </a:rPr>
              <a:t>6</a:t>
            </a:r>
            <a:r>
              <a:rPr lang="pl-PL" dirty="0" smtClean="0">
                <a:solidFill>
                  <a:schemeClr val="bg1"/>
                </a:solidFill>
              </a:rPr>
              <a:t>b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719" y="476672"/>
            <a:ext cx="5927830" cy="45294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4352274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>
          <a:xfrm>
            <a:off x="2063350" y="5515407"/>
            <a:ext cx="4997829" cy="1210146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l-PL" dirty="0" smtClean="0">
                <a:solidFill>
                  <a:schemeClr val="bg1"/>
                </a:solidFill>
                <a:effectLst/>
              </a:rPr>
              <a:t>Bartosz </a:t>
            </a:r>
            <a:r>
              <a:rPr lang="pl-PL" dirty="0" err="1" smtClean="0">
                <a:solidFill>
                  <a:schemeClr val="bg1"/>
                </a:solidFill>
                <a:effectLst/>
              </a:rPr>
              <a:t>Bureś</a:t>
            </a:r>
            <a:r>
              <a:rPr lang="pl-PL" dirty="0" smtClean="0">
                <a:solidFill>
                  <a:schemeClr val="bg1"/>
                </a:solidFill>
                <a:effectLst/>
              </a:rPr>
              <a:t> </a:t>
            </a:r>
            <a:r>
              <a:rPr lang="pl-PL" dirty="0" smtClean="0">
                <a:solidFill>
                  <a:schemeClr val="bg1"/>
                </a:solidFill>
              </a:rPr>
              <a:t>kl</a:t>
            </a:r>
            <a:r>
              <a:rPr lang="pl-PL" dirty="0" smtClean="0">
                <a:solidFill>
                  <a:schemeClr val="bg1"/>
                </a:solidFill>
              </a:rPr>
              <a:t>. </a:t>
            </a:r>
            <a:r>
              <a:rPr lang="pl-PL" dirty="0" smtClean="0">
                <a:solidFill>
                  <a:schemeClr val="bg1"/>
                </a:solidFill>
              </a:rPr>
              <a:t>7b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83" y="794927"/>
            <a:ext cx="8699161" cy="36101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5376449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>
          <a:xfrm>
            <a:off x="2051720" y="5515407"/>
            <a:ext cx="4997829" cy="1210146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l-PL" dirty="0" smtClean="0">
                <a:solidFill>
                  <a:schemeClr val="bg1"/>
                </a:solidFill>
                <a:effectLst/>
              </a:rPr>
              <a:t>Agata Mendyk </a:t>
            </a:r>
            <a:r>
              <a:rPr lang="pl-PL" dirty="0" smtClean="0">
                <a:solidFill>
                  <a:schemeClr val="bg1"/>
                </a:solidFill>
              </a:rPr>
              <a:t>kl</a:t>
            </a:r>
            <a:r>
              <a:rPr lang="pl-PL" dirty="0" smtClean="0">
                <a:solidFill>
                  <a:schemeClr val="bg1"/>
                </a:solidFill>
              </a:rPr>
              <a:t>. </a:t>
            </a:r>
            <a:r>
              <a:rPr lang="pl-PL" dirty="0">
                <a:solidFill>
                  <a:schemeClr val="bg1"/>
                </a:solidFill>
              </a:rPr>
              <a:t>7</a:t>
            </a:r>
            <a:r>
              <a:rPr lang="pl-PL" dirty="0" smtClean="0">
                <a:solidFill>
                  <a:schemeClr val="bg1"/>
                </a:solidFill>
              </a:rPr>
              <a:t>b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709" y="620688"/>
            <a:ext cx="6481850" cy="43212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8684720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949234" y="186020"/>
            <a:ext cx="3245532" cy="1210146"/>
          </a:xfrm>
        </p:spPr>
        <p:txBody>
          <a:bodyPr>
            <a:noAutofit/>
          </a:bodyPr>
          <a:lstStyle/>
          <a:p>
            <a:r>
              <a:rPr lang="pl-PL" sz="5400" b="1" dirty="0" smtClean="0"/>
              <a:t>I miejsce</a:t>
            </a:r>
            <a:endParaRPr lang="pl-PL" sz="5400" b="1" dirty="0"/>
          </a:p>
        </p:txBody>
      </p:sp>
      <p:sp>
        <p:nvSpPr>
          <p:cNvPr id="3" name="Tytuł 1"/>
          <p:cNvSpPr txBox="1">
            <a:spLocks/>
          </p:cNvSpPr>
          <p:nvPr/>
        </p:nvSpPr>
        <p:spPr>
          <a:xfrm>
            <a:off x="1763688" y="5647854"/>
            <a:ext cx="6048672" cy="1210146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l-PL" dirty="0" smtClean="0">
                <a:solidFill>
                  <a:schemeClr val="bg1"/>
                </a:solidFill>
              </a:rPr>
              <a:t>Małgorzata </a:t>
            </a:r>
            <a:r>
              <a:rPr lang="pl-PL" dirty="0" err="1" smtClean="0">
                <a:solidFill>
                  <a:schemeClr val="bg1"/>
                </a:solidFill>
              </a:rPr>
              <a:t>Rejbicz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dirty="0" smtClean="0">
                <a:solidFill>
                  <a:schemeClr val="bg1"/>
                </a:solidFill>
              </a:rPr>
              <a:t>kl</a:t>
            </a:r>
            <a:r>
              <a:rPr lang="pl-PL" dirty="0" smtClean="0">
                <a:solidFill>
                  <a:schemeClr val="bg1"/>
                </a:solidFill>
              </a:rPr>
              <a:t>. 3a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54" y="1403469"/>
            <a:ext cx="7056784" cy="44344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7966632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949234" y="194667"/>
            <a:ext cx="3245532" cy="1210146"/>
          </a:xfrm>
        </p:spPr>
        <p:txBody>
          <a:bodyPr>
            <a:noAutofit/>
          </a:bodyPr>
          <a:lstStyle/>
          <a:p>
            <a:r>
              <a:rPr lang="pl-PL" sz="5400" b="1" dirty="0" smtClean="0"/>
              <a:t>I </a:t>
            </a:r>
            <a:r>
              <a:rPr lang="pl-PL" sz="5400" b="1" dirty="0" smtClean="0"/>
              <a:t>miejsce</a:t>
            </a:r>
            <a:endParaRPr lang="pl-PL" sz="5400" b="1" dirty="0"/>
          </a:p>
        </p:txBody>
      </p:sp>
      <p:sp>
        <p:nvSpPr>
          <p:cNvPr id="3" name="Tytuł 1"/>
          <p:cNvSpPr txBox="1">
            <a:spLocks/>
          </p:cNvSpPr>
          <p:nvPr/>
        </p:nvSpPr>
        <p:spPr>
          <a:xfrm>
            <a:off x="2489650" y="5647854"/>
            <a:ext cx="4176464" cy="1210146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l-PL" dirty="0" smtClean="0">
                <a:solidFill>
                  <a:schemeClr val="bg1"/>
                </a:solidFill>
              </a:rPr>
              <a:t>Filip Mazur kl</a:t>
            </a:r>
            <a:r>
              <a:rPr lang="pl-PL" dirty="0" smtClean="0">
                <a:solidFill>
                  <a:schemeClr val="bg1"/>
                </a:solidFill>
              </a:rPr>
              <a:t>. 3a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22" y="1394536"/>
            <a:ext cx="6966520" cy="44305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3830907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77226" y="212907"/>
            <a:ext cx="3389548" cy="1210146"/>
          </a:xfrm>
        </p:spPr>
        <p:txBody>
          <a:bodyPr>
            <a:noAutofit/>
          </a:bodyPr>
          <a:lstStyle/>
          <a:p>
            <a:r>
              <a:rPr lang="pl-PL" sz="5400" b="1" dirty="0" smtClean="0"/>
              <a:t>II </a:t>
            </a:r>
            <a:r>
              <a:rPr lang="pl-PL" sz="5400" b="1" dirty="0" smtClean="0"/>
              <a:t>miejsce</a:t>
            </a:r>
            <a:endParaRPr lang="pl-PL" sz="5400" b="1" dirty="0"/>
          </a:p>
        </p:txBody>
      </p:sp>
      <p:sp>
        <p:nvSpPr>
          <p:cNvPr id="3" name="Tytuł 1"/>
          <p:cNvSpPr txBox="1">
            <a:spLocks/>
          </p:cNvSpPr>
          <p:nvPr/>
        </p:nvSpPr>
        <p:spPr>
          <a:xfrm>
            <a:off x="1907704" y="5390661"/>
            <a:ext cx="5688632" cy="1210146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l-PL" dirty="0" smtClean="0">
                <a:solidFill>
                  <a:schemeClr val="bg1"/>
                </a:solidFill>
              </a:rPr>
              <a:t>Kornelia Regulska kl</a:t>
            </a:r>
            <a:r>
              <a:rPr lang="pl-PL" dirty="0" smtClean="0">
                <a:solidFill>
                  <a:schemeClr val="bg1"/>
                </a:solidFill>
              </a:rPr>
              <a:t>. </a:t>
            </a:r>
            <a:r>
              <a:rPr lang="pl-PL" dirty="0" smtClean="0">
                <a:solidFill>
                  <a:schemeClr val="bg1"/>
                </a:solidFill>
              </a:rPr>
              <a:t>3b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0" y="1412776"/>
            <a:ext cx="8439660" cy="329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893702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66628" y="260648"/>
            <a:ext cx="3610744" cy="1210146"/>
          </a:xfrm>
        </p:spPr>
        <p:txBody>
          <a:bodyPr>
            <a:noAutofit/>
          </a:bodyPr>
          <a:lstStyle/>
          <a:p>
            <a:r>
              <a:rPr lang="pl-PL" sz="5400" b="1" dirty="0" smtClean="0"/>
              <a:t>III </a:t>
            </a:r>
            <a:r>
              <a:rPr lang="pl-PL" sz="5400" b="1" dirty="0" smtClean="0"/>
              <a:t>miejsce</a:t>
            </a:r>
            <a:endParaRPr lang="pl-PL" sz="5400" b="1" dirty="0"/>
          </a:p>
        </p:txBody>
      </p:sp>
      <p:sp>
        <p:nvSpPr>
          <p:cNvPr id="3" name="Tytuł 1"/>
          <p:cNvSpPr txBox="1">
            <a:spLocks/>
          </p:cNvSpPr>
          <p:nvPr/>
        </p:nvSpPr>
        <p:spPr>
          <a:xfrm>
            <a:off x="2339752" y="5382008"/>
            <a:ext cx="4536504" cy="1210146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l-PL" dirty="0" smtClean="0">
                <a:solidFill>
                  <a:schemeClr val="bg1"/>
                </a:solidFill>
              </a:rPr>
              <a:t>Zofia Tracz kl</a:t>
            </a:r>
            <a:r>
              <a:rPr lang="pl-PL" dirty="0" smtClean="0">
                <a:solidFill>
                  <a:schemeClr val="bg1"/>
                </a:solidFill>
              </a:rPr>
              <a:t>. </a:t>
            </a:r>
            <a:r>
              <a:rPr lang="pl-PL" dirty="0">
                <a:solidFill>
                  <a:schemeClr val="bg1"/>
                </a:solidFill>
              </a:rPr>
              <a:t>2</a:t>
            </a:r>
            <a:r>
              <a:rPr lang="pl-PL" dirty="0" smtClean="0">
                <a:solidFill>
                  <a:schemeClr val="bg1"/>
                </a:solidFill>
              </a:rPr>
              <a:t>b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54328"/>
            <a:ext cx="7272808" cy="39871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6378733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51720" y="1772816"/>
            <a:ext cx="4968552" cy="2074242"/>
          </a:xfrm>
        </p:spPr>
        <p:txBody>
          <a:bodyPr>
            <a:noAutofit/>
          </a:bodyPr>
          <a:lstStyle/>
          <a:p>
            <a:r>
              <a:rPr lang="pl-PL" sz="6600" b="1" dirty="0" smtClean="0"/>
              <a:t>Klasy IV - VI</a:t>
            </a:r>
            <a:endParaRPr lang="pl-PL" sz="6600" b="1" dirty="0"/>
          </a:p>
        </p:txBody>
      </p:sp>
    </p:spTree>
    <p:extLst>
      <p:ext uri="{BB962C8B-B14F-4D97-AF65-F5344CB8AC3E}">
        <p14:creationId xmlns:p14="http://schemas.microsoft.com/office/powerpoint/2010/main" val="3302462377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76056" y="1340768"/>
            <a:ext cx="3610744" cy="1210146"/>
          </a:xfrm>
        </p:spPr>
        <p:txBody>
          <a:bodyPr>
            <a:noAutofit/>
          </a:bodyPr>
          <a:lstStyle/>
          <a:p>
            <a:r>
              <a:rPr lang="pl-PL" sz="5400" b="1" dirty="0" smtClean="0"/>
              <a:t>I miejsce</a:t>
            </a:r>
            <a:endParaRPr lang="pl-PL" sz="5400" b="1" dirty="0"/>
          </a:p>
        </p:txBody>
      </p:sp>
      <p:sp>
        <p:nvSpPr>
          <p:cNvPr id="3" name="Tytuł 1"/>
          <p:cNvSpPr txBox="1">
            <a:spLocks/>
          </p:cNvSpPr>
          <p:nvPr/>
        </p:nvSpPr>
        <p:spPr>
          <a:xfrm>
            <a:off x="1734411" y="5517232"/>
            <a:ext cx="5904656" cy="1210146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l-PL" dirty="0" smtClean="0">
                <a:solidFill>
                  <a:schemeClr val="bg1"/>
                </a:solidFill>
                <a:effectLst/>
              </a:rPr>
              <a:t>Maria Malcharek </a:t>
            </a:r>
            <a:r>
              <a:rPr lang="pl-PL" dirty="0" smtClean="0">
                <a:solidFill>
                  <a:schemeClr val="bg1"/>
                </a:solidFill>
              </a:rPr>
              <a:t>kl</a:t>
            </a:r>
            <a:r>
              <a:rPr lang="pl-PL" dirty="0" smtClean="0">
                <a:solidFill>
                  <a:schemeClr val="bg1"/>
                </a:solidFill>
              </a:rPr>
              <a:t>. </a:t>
            </a:r>
            <a:r>
              <a:rPr lang="pl-PL" dirty="0" smtClean="0">
                <a:solidFill>
                  <a:schemeClr val="bg1"/>
                </a:solidFill>
              </a:rPr>
              <a:t>6b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3936886" cy="547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551406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76056" y="980728"/>
            <a:ext cx="3610744" cy="1210146"/>
          </a:xfrm>
        </p:spPr>
        <p:txBody>
          <a:bodyPr>
            <a:noAutofit/>
          </a:bodyPr>
          <a:lstStyle/>
          <a:p>
            <a:r>
              <a:rPr lang="pl-PL" sz="5400" b="1" dirty="0" smtClean="0"/>
              <a:t>II </a:t>
            </a:r>
            <a:r>
              <a:rPr lang="pl-PL" sz="5400" b="1" dirty="0" smtClean="0"/>
              <a:t>miejsce</a:t>
            </a:r>
            <a:endParaRPr lang="pl-PL" sz="5400" b="1" dirty="0"/>
          </a:p>
        </p:txBody>
      </p:sp>
      <p:sp>
        <p:nvSpPr>
          <p:cNvPr id="3" name="Tytuł 1"/>
          <p:cNvSpPr txBox="1">
            <a:spLocks/>
          </p:cNvSpPr>
          <p:nvPr/>
        </p:nvSpPr>
        <p:spPr>
          <a:xfrm>
            <a:off x="1734411" y="5517232"/>
            <a:ext cx="5904656" cy="1210146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l-PL" dirty="0" smtClean="0">
                <a:solidFill>
                  <a:schemeClr val="bg1"/>
                </a:solidFill>
                <a:effectLst/>
              </a:rPr>
              <a:t>Julia Koperwas </a:t>
            </a:r>
            <a:r>
              <a:rPr lang="pl-PL" dirty="0" smtClean="0">
                <a:solidFill>
                  <a:schemeClr val="bg1"/>
                </a:solidFill>
              </a:rPr>
              <a:t>kl</a:t>
            </a:r>
            <a:r>
              <a:rPr lang="pl-PL" dirty="0" smtClean="0">
                <a:solidFill>
                  <a:schemeClr val="bg1"/>
                </a:solidFill>
              </a:rPr>
              <a:t>. </a:t>
            </a:r>
            <a:r>
              <a:rPr lang="pl-PL" dirty="0" smtClean="0">
                <a:solidFill>
                  <a:schemeClr val="bg1"/>
                </a:solidFill>
              </a:rPr>
              <a:t>6b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6672"/>
            <a:ext cx="3970621" cy="51125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0987478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ąty">
  <a:themeElements>
    <a:clrScheme name="Kąty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Kąty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ą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246</TotalTime>
  <Words>161</Words>
  <Application>Microsoft Office PowerPoint</Application>
  <PresentationFormat>Pokaz na ekranie (4:3)</PresentationFormat>
  <Paragraphs>43</Paragraphs>
  <Slides>27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28" baseType="lpstr">
      <vt:lpstr>Kąty</vt:lpstr>
      <vt:lpstr>Szkolny Konkurs na graficzny projekt kartki wielkanocnej</vt:lpstr>
      <vt:lpstr>Klasy I - III</vt:lpstr>
      <vt:lpstr>I miejsce</vt:lpstr>
      <vt:lpstr>I miejsce</vt:lpstr>
      <vt:lpstr>II miejsce</vt:lpstr>
      <vt:lpstr>III miejsce</vt:lpstr>
      <vt:lpstr>Klasy IV - VI</vt:lpstr>
      <vt:lpstr>I miejsce</vt:lpstr>
      <vt:lpstr>II miejsce</vt:lpstr>
      <vt:lpstr>II miejsce</vt:lpstr>
      <vt:lpstr>II miejsce</vt:lpstr>
      <vt:lpstr>III miejsce</vt:lpstr>
      <vt:lpstr>Wyróżnienie</vt:lpstr>
      <vt:lpstr>Klasy VII - VIII</vt:lpstr>
      <vt:lpstr>I miejsce</vt:lpstr>
      <vt:lpstr>II miejsce</vt:lpstr>
      <vt:lpstr>III miejsce</vt:lpstr>
      <vt:lpstr>III miejsce</vt:lpstr>
      <vt:lpstr>Inne prace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Szkolny Konkurs na graficzny projekt kartki wielkanocnej</dc:title>
  <dc:creator>Gosia</dc:creator>
  <cp:lastModifiedBy>Małgorzata Białecka</cp:lastModifiedBy>
  <cp:revision>29</cp:revision>
  <dcterms:created xsi:type="dcterms:W3CDTF">2023-04-13T17:49:07Z</dcterms:created>
  <dcterms:modified xsi:type="dcterms:W3CDTF">2025-04-15T12:26:50Z</dcterms:modified>
</cp:coreProperties>
</file>