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57" r:id="rId3"/>
    <p:sldId id="260" r:id="rId4"/>
    <p:sldId id="269" r:id="rId5"/>
    <p:sldId id="261" r:id="rId6"/>
    <p:sldId id="270" r:id="rId7"/>
    <p:sldId id="262" r:id="rId8"/>
    <p:sldId id="271" r:id="rId9"/>
    <p:sldId id="259" r:id="rId10"/>
    <p:sldId id="263" r:id="rId11"/>
    <p:sldId id="272" r:id="rId12"/>
    <p:sldId id="264" r:id="rId13"/>
    <p:sldId id="273" r:id="rId14"/>
    <p:sldId id="265" r:id="rId15"/>
    <p:sldId id="274" r:id="rId16"/>
    <p:sldId id="258" r:id="rId17"/>
    <p:sldId id="266" r:id="rId18"/>
    <p:sldId id="275" r:id="rId19"/>
    <p:sldId id="267" r:id="rId20"/>
    <p:sldId id="276" r:id="rId21"/>
    <p:sldId id="268" r:id="rId22"/>
    <p:sldId id="277" r:id="rId23"/>
    <p:sldId id="278" r:id="rId24"/>
    <p:sldId id="279" r:id="rId25"/>
    <p:sldId id="281" r:id="rId26"/>
    <p:sldId id="282" r:id="rId27"/>
    <p:sldId id="286" r:id="rId28"/>
    <p:sldId id="287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8" autoAdjust="0"/>
  </p:normalViewPr>
  <p:slideViewPr>
    <p:cSldViewPr>
      <p:cViewPr>
        <p:scale>
          <a:sx n="80" d="100"/>
          <a:sy n="80" d="100"/>
        </p:scale>
        <p:origin x="-2514" y="-7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17.12.2023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17.12.2023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17.12.2023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17.12.2023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17.12.2023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17.12.2023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17.12.2023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17.12.2023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17.12.2023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17.12.2023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3BFE-B2D1-459F-B43F-B8605D9A7B23}" type="datetimeFigureOut">
              <a:rPr lang="pl-PL" smtClean="0"/>
              <a:t>17.12.2023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D083BFE-B2D1-459F-B43F-B8605D9A7B23}" type="datetimeFigureOut">
              <a:rPr lang="pl-PL" smtClean="0"/>
              <a:t>17.12.2023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3B9BC3-3924-428E-980A-535BEFDFF86F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35696" y="4293096"/>
            <a:ext cx="5688632" cy="2304256"/>
          </a:xfrm>
        </p:spPr>
        <p:txBody>
          <a:bodyPr>
            <a:normAutofit/>
          </a:bodyPr>
          <a:lstStyle/>
          <a:p>
            <a:r>
              <a:rPr lang="pl-PL" sz="4000" b="1" dirty="0" smtClean="0"/>
              <a:t>Wyniki </a:t>
            </a:r>
          </a:p>
          <a:p>
            <a:r>
              <a:rPr lang="pl-PL" sz="4000" b="1" dirty="0"/>
              <a:t>grudzień 2023</a:t>
            </a: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31640" y="548680"/>
            <a:ext cx="6984776" cy="2880320"/>
          </a:xfrm>
        </p:spPr>
        <p:txBody>
          <a:bodyPr>
            <a:noAutofit/>
          </a:bodyPr>
          <a:lstStyle/>
          <a:p>
            <a:pPr marL="182880" indent="0">
              <a:buNone/>
            </a:pPr>
            <a:r>
              <a:rPr lang="pl-PL" sz="4400" b="1" dirty="0" smtClean="0"/>
              <a:t>Szkolny Konkurs na graficzny projekt kartki bożonarodzeniowej</a:t>
            </a:r>
            <a:br>
              <a:rPr lang="pl-PL" sz="4400" b="1" dirty="0" smtClean="0"/>
            </a:br>
            <a:endParaRPr lang="pl-PL" sz="4400" b="1" dirty="0"/>
          </a:p>
        </p:txBody>
      </p:sp>
      <p:pic>
        <p:nvPicPr>
          <p:cNvPr id="4" name="Dawid Podsiadło - Last Christm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9048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7984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38636" y="1484784"/>
            <a:ext cx="3610744" cy="12101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5400" b="1" dirty="0" smtClean="0"/>
              <a:t>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763688" y="3573016"/>
            <a:ext cx="5904656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Elżbieta Madera kl. 4a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855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p10\konkursy\bozenarodzenie_23\4-6\Ela Madera 4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23751" cy="594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8278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1412776"/>
            <a:ext cx="4181636" cy="12821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5400" b="1" dirty="0" smtClean="0"/>
              <a:t>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907704" y="3573016"/>
            <a:ext cx="5904656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Jadwiga Pietrzak kl. 5a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039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p10\konkursy\bozenarodzenie_23\4-6\Jadwiga pietrzak klasa 5 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106" y="260648"/>
            <a:ext cx="4925174" cy="6488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45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1124744"/>
            <a:ext cx="4397660" cy="15701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5400" b="1" dirty="0" smtClean="0"/>
              <a:t>III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691680" y="3451294"/>
            <a:ext cx="5616624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Nadia Klepacka kl. 6a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393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p10\konkursy\bozenarodzenie_23\4-6\Nadia Klepacka 6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89" y="548680"/>
            <a:ext cx="8062359" cy="5762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0259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1844824"/>
            <a:ext cx="6048672" cy="20742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6600" b="1" dirty="0" smtClean="0"/>
              <a:t>Klasy VII - VIII</a:t>
            </a:r>
            <a:endParaRPr lang="pl-PL" sz="6600" b="1" dirty="0"/>
          </a:p>
        </p:txBody>
      </p:sp>
    </p:spTree>
    <p:extLst>
      <p:ext uri="{BB962C8B-B14F-4D97-AF65-F5344CB8AC3E}">
        <p14:creationId xmlns:p14="http://schemas.microsoft.com/office/powerpoint/2010/main" val="332636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38636" y="1484784"/>
            <a:ext cx="3610744" cy="12101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5400" b="1" dirty="0" smtClean="0"/>
              <a:t>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763688" y="3574157"/>
            <a:ext cx="5904656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err="1" smtClean="0"/>
              <a:t>Wanessa</a:t>
            </a:r>
            <a:r>
              <a:rPr lang="pl-PL" dirty="0" smtClean="0"/>
              <a:t> Luda kl. 8a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9609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p10\konkursy\bozenarodzenie_23\7-8\Wanessa luda 8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225" y="332656"/>
            <a:ext cx="5665095" cy="6300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21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39752" y="1412776"/>
            <a:ext cx="4109628" cy="12821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5400" b="1" dirty="0" smtClean="0"/>
              <a:t>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907704" y="3573016"/>
            <a:ext cx="5904656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Maja Kisielewska kl. 7b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142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1772816"/>
            <a:ext cx="5040560" cy="20742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6600" b="1" dirty="0" smtClean="0"/>
              <a:t>Klasy I - III</a:t>
            </a:r>
            <a:endParaRPr lang="pl-PL" sz="6600" b="1" dirty="0"/>
          </a:p>
        </p:txBody>
      </p:sp>
    </p:spTree>
    <p:extLst>
      <p:ext uri="{BB962C8B-B14F-4D97-AF65-F5344CB8AC3E}">
        <p14:creationId xmlns:p14="http://schemas.microsoft.com/office/powerpoint/2010/main" val="319053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p10\konkursy\bozenarodzenie_23\7-8\kartka bożonarodzeniowa Maja kisielewska 7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1392"/>
            <a:ext cx="4752528" cy="6655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64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1340768"/>
            <a:ext cx="4037620" cy="13541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5400" b="1" dirty="0" smtClean="0"/>
              <a:t>III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835696" y="3583682"/>
            <a:ext cx="6120680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Laura </a:t>
            </a:r>
            <a:r>
              <a:rPr lang="pl-PL" dirty="0" err="1" smtClean="0"/>
              <a:t>Charubin</a:t>
            </a:r>
            <a:r>
              <a:rPr lang="pl-PL" dirty="0" smtClean="0"/>
              <a:t> kl. 7d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401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p10\konkursy\bozenarodzenie_23\7-8\Laura Charubin 7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3488"/>
            <a:ext cx="4752528" cy="6651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45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07704" y="2420888"/>
            <a:ext cx="5472608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7200" b="1" dirty="0" smtClean="0"/>
              <a:t>Inne prace</a:t>
            </a:r>
            <a:endParaRPr lang="pl-PL" sz="7200" b="1" dirty="0"/>
          </a:p>
        </p:txBody>
      </p:sp>
    </p:spTree>
    <p:extLst>
      <p:ext uri="{BB962C8B-B14F-4D97-AF65-F5344CB8AC3E}">
        <p14:creationId xmlns:p14="http://schemas.microsoft.com/office/powerpoint/2010/main" val="55847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06969" y="908720"/>
            <a:ext cx="47221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Blanka Błaszkiewicz kl. 4a</a:t>
            </a:r>
            <a:endParaRPr lang="pl-PL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D:\sp10\konkursy\bozenarodzenie_23\4-6\Blanka Błaszkiewicz 4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24" y="1844824"/>
            <a:ext cx="6120680" cy="43741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11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763333" y="5836950"/>
            <a:ext cx="370268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Estera Bogacz</a:t>
            </a:r>
            <a:r>
              <a:rPr lang="pl-PL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kl. 4a</a:t>
            </a:r>
            <a:endParaRPr lang="pl-PL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266" name="Picture 2" descr="D:\sp10\konkursy\bozenarodzenie_23\4-6\Estera Bogacz 4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16" y="764704"/>
            <a:ext cx="634790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438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481191" y="353891"/>
            <a:ext cx="44560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Oliwier</a:t>
            </a: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Malinowski </a:t>
            </a:r>
            <a:r>
              <a:rPr lang="pl-PL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kl. 5b</a:t>
            </a:r>
            <a:endParaRPr lang="pl-PL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290" name="Picture 2" descr="D:\sp10\konkursy\bozenarodzenie_23\4-6\Malinowski Oliwiwer 5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012" y="1257918"/>
            <a:ext cx="3756122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3424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343659" y="5805264"/>
            <a:ext cx="40871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Zuzanna </a:t>
            </a:r>
            <a:r>
              <a:rPr lang="pl-PL" sz="32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Ruszke</a:t>
            </a:r>
            <a:r>
              <a:rPr lang="pl-PL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kl. 6a</a:t>
            </a:r>
            <a:endParaRPr lang="pl-PL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314" name="Picture 2" descr="D:\sp10\konkursy\bozenarodzenie_23\4-6\Zuzia Ruszke 6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6803758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3483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sp10\konkursy\bozenarodzenie_23\4-6\Marysia Malcharek 5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6952470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Prostokąt 2"/>
          <p:cNvSpPr/>
          <p:nvPr/>
        </p:nvSpPr>
        <p:spPr>
          <a:xfrm>
            <a:off x="2107091" y="5805264"/>
            <a:ext cx="45602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Marysia Malcharek kl. </a:t>
            </a:r>
            <a:r>
              <a:rPr lang="pl-PL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5b</a:t>
            </a:r>
            <a:endParaRPr lang="pl-PL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832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38636" y="1484784"/>
            <a:ext cx="3610744" cy="12101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5400" b="1" dirty="0" smtClean="0"/>
              <a:t>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2051720" y="3573016"/>
            <a:ext cx="6264696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Franciszek Kubica kl. 3b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796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p10\konkursy\bozenarodzenie_23\1-3\franciszek kubica 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07343"/>
            <a:ext cx="5515805" cy="6412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3442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4" y="1124744"/>
            <a:ext cx="4901716" cy="15701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5400" b="1" dirty="0" smtClean="0"/>
              <a:t>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2051720" y="3573016"/>
            <a:ext cx="5184576" cy="1210146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Igor Połomski kl. 3b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9383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p10\konkursy\bozenarodzenie_23\1-3\IgorPołomsk3B.kopi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5" y="1052736"/>
            <a:ext cx="8962670" cy="43910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02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1268760"/>
            <a:ext cx="4757700" cy="14261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5400" b="1" dirty="0" smtClean="0"/>
              <a:t>III miejsce</a:t>
            </a:r>
            <a:endParaRPr lang="pl-PL" sz="5400" b="1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971600" y="3284984"/>
            <a:ext cx="7200800" cy="1210146"/>
          </a:xfrm>
          <a:prstGeom prst="rect">
            <a:avLst/>
          </a:prstGeom>
        </p:spPr>
        <p:txBody>
          <a:bodyPr vert="horz" rtlCol="0" anchor="ctr">
            <a:normAutofit fontScale="92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l-PL" dirty="0" smtClean="0"/>
              <a:t>Tymoteusz Chodakowski kl. 3a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57672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p10\konkursy\bozenarodzenie_23\1-3\Tymoteusz Chodakowski 3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87" y="188640"/>
            <a:ext cx="4807585" cy="6602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6095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1720" y="1772816"/>
            <a:ext cx="5544616" cy="20742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6600" b="1" dirty="0" smtClean="0"/>
              <a:t>Klasy IV - VI</a:t>
            </a:r>
            <a:endParaRPr lang="pl-PL" sz="6600" b="1" dirty="0"/>
          </a:p>
        </p:txBody>
      </p:sp>
    </p:spTree>
    <p:extLst>
      <p:ext uri="{BB962C8B-B14F-4D97-AF65-F5344CB8AC3E}">
        <p14:creationId xmlns:p14="http://schemas.microsoft.com/office/powerpoint/2010/main" val="330246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8000">
        <p:dissolve/>
      </p:transition>
    </mc:Choice>
    <mc:Fallback>
      <p:transition spd="slow" advTm="8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czny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czny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czny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174</TotalTime>
  <Words>112</Words>
  <Application>Microsoft Office PowerPoint</Application>
  <PresentationFormat>Pokaz na ekranie (4:3)</PresentationFormat>
  <Paragraphs>30</Paragraphs>
  <Slides>28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Aerodynamiczny</vt:lpstr>
      <vt:lpstr>Szkolny Konkurs na graficzny projekt kartki bożonarodzeniowej </vt:lpstr>
      <vt:lpstr>Klasy I - III</vt:lpstr>
      <vt:lpstr>I miejsce</vt:lpstr>
      <vt:lpstr>Prezentacja programu PowerPoint</vt:lpstr>
      <vt:lpstr>II miejsce</vt:lpstr>
      <vt:lpstr>Prezentacja programu PowerPoint</vt:lpstr>
      <vt:lpstr>III miejsce</vt:lpstr>
      <vt:lpstr>Prezentacja programu PowerPoint</vt:lpstr>
      <vt:lpstr>Klasy IV - VI</vt:lpstr>
      <vt:lpstr>I miejsce</vt:lpstr>
      <vt:lpstr>Prezentacja programu PowerPoint</vt:lpstr>
      <vt:lpstr>II miejsce</vt:lpstr>
      <vt:lpstr>Prezentacja programu PowerPoint</vt:lpstr>
      <vt:lpstr>III miejsce</vt:lpstr>
      <vt:lpstr>Prezentacja programu PowerPoint</vt:lpstr>
      <vt:lpstr>Klasy VII - VIII</vt:lpstr>
      <vt:lpstr>I miejsce</vt:lpstr>
      <vt:lpstr>Prezentacja programu PowerPoint</vt:lpstr>
      <vt:lpstr>II miejsce</vt:lpstr>
      <vt:lpstr>Prezentacja programu PowerPoint</vt:lpstr>
      <vt:lpstr>III miejsce</vt:lpstr>
      <vt:lpstr>Prezentacja programu PowerPoint</vt:lpstr>
      <vt:lpstr>Inne prace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Szkolny Konkurs na graficzny projekt kartki wielkanocnej</dc:title>
  <dc:creator>Gosia</dc:creator>
  <cp:lastModifiedBy>Gosia</cp:lastModifiedBy>
  <cp:revision>20</cp:revision>
  <dcterms:created xsi:type="dcterms:W3CDTF">2023-04-13T17:49:07Z</dcterms:created>
  <dcterms:modified xsi:type="dcterms:W3CDTF">2023-12-17T09:20:52Z</dcterms:modified>
</cp:coreProperties>
</file>