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0" r:id="rId4"/>
    <p:sldId id="269" r:id="rId5"/>
    <p:sldId id="261" r:id="rId6"/>
    <p:sldId id="270" r:id="rId7"/>
    <p:sldId id="262" r:id="rId8"/>
    <p:sldId id="271" r:id="rId9"/>
    <p:sldId id="259" r:id="rId10"/>
    <p:sldId id="263" r:id="rId11"/>
    <p:sldId id="272" r:id="rId12"/>
    <p:sldId id="264" r:id="rId13"/>
    <p:sldId id="273" r:id="rId14"/>
    <p:sldId id="265" r:id="rId15"/>
    <p:sldId id="274" r:id="rId16"/>
    <p:sldId id="258" r:id="rId17"/>
    <p:sldId id="266" r:id="rId18"/>
    <p:sldId id="275" r:id="rId19"/>
    <p:sldId id="267" r:id="rId20"/>
    <p:sldId id="276" r:id="rId21"/>
    <p:sldId id="268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88" autoAdjust="0"/>
  </p:normalViewPr>
  <p:slideViewPr>
    <p:cSldViewPr>
      <p:cViewPr>
        <p:scale>
          <a:sx n="100" d="100"/>
          <a:sy n="100" d="100"/>
        </p:scale>
        <p:origin x="-1944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D083BFE-B2D1-459F-B43F-B8605D9A7B23}" type="datetimeFigureOut">
              <a:rPr lang="pl-PL" smtClean="0"/>
              <a:t>13.04.2023</a:t>
            </a:fld>
            <a:endParaRPr lang="pl-P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03B9BC3-3924-428E-980A-535BEFDFF86F}" type="slidenum">
              <a:rPr lang="pl-PL" smtClean="0"/>
              <a:t>‹#›</a:t>
            </a:fld>
            <a:endParaRPr lang="pl-P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3BFE-B2D1-459F-B43F-B8605D9A7B23}" type="datetimeFigureOut">
              <a:rPr lang="pl-PL" smtClean="0"/>
              <a:t>13.04.2023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9BC3-3924-428E-980A-535BEFDFF86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3BFE-B2D1-459F-B43F-B8605D9A7B23}" type="datetimeFigureOut">
              <a:rPr lang="pl-PL" smtClean="0"/>
              <a:t>13.04.2023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9BC3-3924-428E-980A-535BEFDFF86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3BFE-B2D1-459F-B43F-B8605D9A7B23}" type="datetimeFigureOut">
              <a:rPr lang="pl-PL" smtClean="0"/>
              <a:t>13.04.2023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9BC3-3924-428E-980A-535BEFDFF86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3BFE-B2D1-459F-B43F-B8605D9A7B23}" type="datetimeFigureOut">
              <a:rPr lang="pl-PL" smtClean="0"/>
              <a:t>13.04.2023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9BC3-3924-428E-980A-535BEFDFF86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3BFE-B2D1-459F-B43F-B8605D9A7B23}" type="datetimeFigureOut">
              <a:rPr lang="pl-PL" smtClean="0"/>
              <a:t>13.04.2023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9BC3-3924-428E-980A-535BEFDFF86F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3BFE-B2D1-459F-B43F-B8605D9A7B23}" type="datetimeFigureOut">
              <a:rPr lang="pl-PL" smtClean="0"/>
              <a:t>13.04.2023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9BC3-3924-428E-980A-535BEFDFF86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3BFE-B2D1-459F-B43F-B8605D9A7B23}" type="datetimeFigureOut">
              <a:rPr lang="pl-PL" smtClean="0"/>
              <a:t>13.04.2023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9BC3-3924-428E-980A-535BEFDFF86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3BFE-B2D1-459F-B43F-B8605D9A7B23}" type="datetimeFigureOut">
              <a:rPr lang="pl-PL" smtClean="0"/>
              <a:t>13.04.2023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9BC3-3924-428E-980A-535BEFDFF86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3BFE-B2D1-459F-B43F-B8605D9A7B23}" type="datetimeFigureOut">
              <a:rPr lang="pl-PL" smtClean="0"/>
              <a:t>13.04.2023</a:t>
            </a:fld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9BC3-3924-428E-980A-535BEFDFF86F}" type="slidenum">
              <a:rPr lang="pl-PL" smtClean="0"/>
              <a:t>‹#›</a:t>
            </a:fld>
            <a:endParaRPr lang="pl-P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3BFE-B2D1-459F-B43F-B8605D9A7B23}" type="datetimeFigureOut">
              <a:rPr lang="pl-PL" smtClean="0"/>
              <a:t>13.04.2023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9BC3-3924-428E-980A-535BEFDFF86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D083BFE-B2D1-459F-B43F-B8605D9A7B23}" type="datetimeFigureOut">
              <a:rPr lang="pl-PL" smtClean="0"/>
              <a:t>13.04.2023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03B9BC3-3924-428E-980A-535BEFDFF86F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716017" y="2420888"/>
            <a:ext cx="3330704" cy="1989748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Szkolny Konkurs na graficzny projekt kartki wielkanocnej</a:t>
            </a:r>
            <a:endParaRPr lang="pl-PL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508104" y="5085184"/>
            <a:ext cx="1656184" cy="648072"/>
          </a:xfrm>
        </p:spPr>
        <p:txBody>
          <a:bodyPr>
            <a:normAutofit/>
          </a:bodyPr>
          <a:lstStyle/>
          <a:p>
            <a:r>
              <a:rPr lang="pl-PL" sz="3600" b="1" dirty="0" smtClean="0"/>
              <a:t>Wyniki</a:t>
            </a:r>
            <a:endParaRPr lang="pl-PL" sz="3600" b="1" dirty="0"/>
          </a:p>
        </p:txBody>
      </p:sp>
      <p:pic>
        <p:nvPicPr>
          <p:cNvPr id="5" name="wielkanocna-piosenk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3000" out="4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51720" y="30689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297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38636" y="1484784"/>
            <a:ext cx="3610744" cy="1210146"/>
          </a:xfrm>
        </p:spPr>
        <p:txBody>
          <a:bodyPr>
            <a:noAutofit/>
          </a:bodyPr>
          <a:lstStyle/>
          <a:p>
            <a:r>
              <a:rPr lang="pl-PL" sz="5400" b="1" dirty="0" smtClean="0"/>
              <a:t>I miejsce</a:t>
            </a:r>
            <a:endParaRPr lang="pl-PL" sz="5400" b="1" dirty="0"/>
          </a:p>
        </p:txBody>
      </p:sp>
      <p:sp>
        <p:nvSpPr>
          <p:cNvPr id="3" name="Tytuł 1"/>
          <p:cNvSpPr txBox="1">
            <a:spLocks/>
          </p:cNvSpPr>
          <p:nvPr/>
        </p:nvSpPr>
        <p:spPr>
          <a:xfrm>
            <a:off x="1763688" y="3573016"/>
            <a:ext cx="5904656" cy="1210146"/>
          </a:xfrm>
          <a:prstGeom prst="rect">
            <a:avLst/>
          </a:prstGeom>
        </p:spPr>
        <p:txBody>
          <a:bodyPr vert="horz" rtlCol="0" anchor="ctr">
            <a:normAutofit fontScale="92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l-PL" dirty="0" smtClean="0"/>
              <a:t>Hanna Dąbrowska kl. 5b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78551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92696"/>
            <a:ext cx="4329166" cy="5760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2789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38636" y="1484784"/>
            <a:ext cx="3610744" cy="1210146"/>
          </a:xfrm>
        </p:spPr>
        <p:txBody>
          <a:bodyPr>
            <a:noAutofit/>
          </a:bodyPr>
          <a:lstStyle/>
          <a:p>
            <a:r>
              <a:rPr lang="pl-PL" sz="5400" b="1" dirty="0" smtClean="0"/>
              <a:t>II miejsce</a:t>
            </a:r>
            <a:endParaRPr lang="pl-PL" sz="5400" b="1" dirty="0"/>
          </a:p>
        </p:txBody>
      </p:sp>
      <p:sp>
        <p:nvSpPr>
          <p:cNvPr id="3" name="Tytuł 1"/>
          <p:cNvSpPr txBox="1">
            <a:spLocks/>
          </p:cNvSpPr>
          <p:nvPr/>
        </p:nvSpPr>
        <p:spPr>
          <a:xfrm>
            <a:off x="1907704" y="3573016"/>
            <a:ext cx="5904656" cy="1210146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l-PL" dirty="0" smtClean="0"/>
              <a:t>Artur Pukowiec kl. 6d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70392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81111"/>
            <a:ext cx="3312368" cy="5888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7453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38636" y="1484784"/>
            <a:ext cx="3610744" cy="1210146"/>
          </a:xfrm>
        </p:spPr>
        <p:txBody>
          <a:bodyPr>
            <a:noAutofit/>
          </a:bodyPr>
          <a:lstStyle/>
          <a:p>
            <a:r>
              <a:rPr lang="pl-PL" sz="5400" b="1" dirty="0" smtClean="0"/>
              <a:t>III miejsce</a:t>
            </a:r>
            <a:endParaRPr lang="pl-PL" sz="5400" b="1" dirty="0"/>
          </a:p>
        </p:txBody>
      </p:sp>
      <p:sp>
        <p:nvSpPr>
          <p:cNvPr id="3" name="Tytuł 1"/>
          <p:cNvSpPr txBox="1">
            <a:spLocks/>
          </p:cNvSpPr>
          <p:nvPr/>
        </p:nvSpPr>
        <p:spPr>
          <a:xfrm>
            <a:off x="899592" y="3501008"/>
            <a:ext cx="7272808" cy="1210146"/>
          </a:xfrm>
          <a:prstGeom prst="rect">
            <a:avLst/>
          </a:prstGeom>
        </p:spPr>
        <p:txBody>
          <a:bodyPr vert="horz" rtlCol="0" anchor="ctr">
            <a:normAutofit fontScale="92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l-PL" dirty="0" smtClean="0"/>
              <a:t>Weronika </a:t>
            </a:r>
            <a:r>
              <a:rPr lang="pl-PL" dirty="0" err="1" smtClean="0"/>
              <a:t>Bondarowska</a:t>
            </a:r>
            <a:r>
              <a:rPr lang="pl-PL" dirty="0" smtClean="0"/>
              <a:t> kl. 5a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23935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908720"/>
            <a:ext cx="4476750" cy="5362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2596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63688" y="1844824"/>
            <a:ext cx="6048672" cy="2074242"/>
          </a:xfrm>
        </p:spPr>
        <p:txBody>
          <a:bodyPr>
            <a:noAutofit/>
          </a:bodyPr>
          <a:lstStyle/>
          <a:p>
            <a:r>
              <a:rPr lang="pl-PL" sz="6600" b="1" dirty="0" smtClean="0"/>
              <a:t>Klasy VII - VIII</a:t>
            </a:r>
            <a:endParaRPr lang="pl-PL" sz="6600" b="1" dirty="0"/>
          </a:p>
        </p:txBody>
      </p:sp>
    </p:spTree>
    <p:extLst>
      <p:ext uri="{BB962C8B-B14F-4D97-AF65-F5344CB8AC3E}">
        <p14:creationId xmlns:p14="http://schemas.microsoft.com/office/powerpoint/2010/main" val="3326367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38636" y="1484784"/>
            <a:ext cx="3610744" cy="1210146"/>
          </a:xfrm>
        </p:spPr>
        <p:txBody>
          <a:bodyPr>
            <a:noAutofit/>
          </a:bodyPr>
          <a:lstStyle/>
          <a:p>
            <a:r>
              <a:rPr lang="pl-PL" sz="5400" b="1" dirty="0" smtClean="0"/>
              <a:t>I miejsce</a:t>
            </a:r>
            <a:endParaRPr lang="pl-PL" sz="5400" b="1" dirty="0"/>
          </a:p>
        </p:txBody>
      </p:sp>
      <p:sp>
        <p:nvSpPr>
          <p:cNvPr id="3" name="Tytuł 1"/>
          <p:cNvSpPr txBox="1">
            <a:spLocks/>
          </p:cNvSpPr>
          <p:nvPr/>
        </p:nvSpPr>
        <p:spPr>
          <a:xfrm>
            <a:off x="1763688" y="3574157"/>
            <a:ext cx="5904656" cy="1210146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l-PL" dirty="0" smtClean="0"/>
              <a:t>Roksana </a:t>
            </a:r>
            <a:r>
              <a:rPr lang="pl-PL" dirty="0" err="1" smtClean="0"/>
              <a:t>Praciak</a:t>
            </a:r>
            <a:r>
              <a:rPr lang="pl-PL" dirty="0" smtClean="0"/>
              <a:t> kl. 8e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96095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881063"/>
            <a:ext cx="7972425" cy="509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9217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38636" y="1484784"/>
            <a:ext cx="3610744" cy="1210146"/>
          </a:xfrm>
        </p:spPr>
        <p:txBody>
          <a:bodyPr>
            <a:noAutofit/>
          </a:bodyPr>
          <a:lstStyle/>
          <a:p>
            <a:r>
              <a:rPr lang="pl-PL" sz="5400" b="1" dirty="0" smtClean="0"/>
              <a:t>II miejsce</a:t>
            </a:r>
            <a:endParaRPr lang="pl-PL" sz="5400" b="1" dirty="0"/>
          </a:p>
        </p:txBody>
      </p:sp>
      <p:sp>
        <p:nvSpPr>
          <p:cNvPr id="3" name="Tytuł 1"/>
          <p:cNvSpPr txBox="1">
            <a:spLocks/>
          </p:cNvSpPr>
          <p:nvPr/>
        </p:nvSpPr>
        <p:spPr>
          <a:xfrm>
            <a:off x="1907704" y="3573016"/>
            <a:ext cx="5904656" cy="1210146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l-PL" dirty="0" err="1" smtClean="0"/>
              <a:t>Wanessa</a:t>
            </a:r>
            <a:r>
              <a:rPr lang="pl-PL" dirty="0" smtClean="0"/>
              <a:t> Luda kl. 7a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7142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51720" y="1772816"/>
            <a:ext cx="5040560" cy="2074242"/>
          </a:xfrm>
        </p:spPr>
        <p:txBody>
          <a:bodyPr>
            <a:noAutofit/>
          </a:bodyPr>
          <a:lstStyle/>
          <a:p>
            <a:r>
              <a:rPr lang="pl-PL" sz="6600" b="1" dirty="0" smtClean="0"/>
              <a:t>Klasy I - III</a:t>
            </a:r>
            <a:endParaRPr lang="pl-PL" sz="6600" b="1" dirty="0"/>
          </a:p>
        </p:txBody>
      </p:sp>
    </p:spTree>
    <p:extLst>
      <p:ext uri="{BB962C8B-B14F-4D97-AF65-F5344CB8AC3E}">
        <p14:creationId xmlns:p14="http://schemas.microsoft.com/office/powerpoint/2010/main" val="3190537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37807"/>
            <a:ext cx="6250087" cy="5458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0648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38636" y="1484784"/>
            <a:ext cx="3610744" cy="1210146"/>
          </a:xfrm>
        </p:spPr>
        <p:txBody>
          <a:bodyPr>
            <a:noAutofit/>
          </a:bodyPr>
          <a:lstStyle/>
          <a:p>
            <a:r>
              <a:rPr lang="pl-PL" sz="5400" b="1" dirty="0" smtClean="0"/>
              <a:t>III miejsce</a:t>
            </a:r>
            <a:endParaRPr lang="pl-PL" sz="5400" b="1" dirty="0"/>
          </a:p>
        </p:txBody>
      </p:sp>
      <p:sp>
        <p:nvSpPr>
          <p:cNvPr id="3" name="Tytuł 1"/>
          <p:cNvSpPr txBox="1">
            <a:spLocks/>
          </p:cNvSpPr>
          <p:nvPr/>
        </p:nvSpPr>
        <p:spPr>
          <a:xfrm>
            <a:off x="1835696" y="3583682"/>
            <a:ext cx="6120680" cy="1210146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l-PL" dirty="0" smtClean="0"/>
              <a:t>Amelia Sumara kl. 8b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34019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728663"/>
            <a:ext cx="3600450" cy="5400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7455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7704" y="2420888"/>
            <a:ext cx="5472608" cy="1143000"/>
          </a:xfrm>
        </p:spPr>
        <p:txBody>
          <a:bodyPr>
            <a:noAutofit/>
          </a:bodyPr>
          <a:lstStyle/>
          <a:p>
            <a:r>
              <a:rPr lang="pl-PL" sz="7200" b="1" dirty="0" smtClean="0"/>
              <a:t>Inne prace</a:t>
            </a:r>
            <a:endParaRPr lang="pl-PL" sz="7200" b="1" dirty="0"/>
          </a:p>
        </p:txBody>
      </p:sp>
    </p:spTree>
    <p:extLst>
      <p:ext uri="{BB962C8B-B14F-4D97-AF65-F5344CB8AC3E}">
        <p14:creationId xmlns:p14="http://schemas.microsoft.com/office/powerpoint/2010/main" val="558475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ell\Desktop\kartki wielkanocne\7-8\Dyl Brayan 7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13" y="742950"/>
            <a:ext cx="6630987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2915816" y="908720"/>
            <a:ext cx="350448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Brayan</a:t>
            </a:r>
            <a:r>
              <a:rPr lang="pl-PL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Dyl kl. 7b</a:t>
            </a:r>
            <a:endParaRPr lang="pl-PL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1118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Dell\Desktop\kartki wielkanocne\7-8\SP10 Zofia Piotrowska 8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49" y="764704"/>
            <a:ext cx="3609975" cy="515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2336550" y="5909930"/>
            <a:ext cx="46201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Zosia Piotrowska kl. 8e</a:t>
            </a:r>
            <a:endParaRPr lang="pl-PL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2383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Dell\Desktop\kartki wielkanocne\7-8\roxana ostafin 8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418" y="436275"/>
            <a:ext cx="3600450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2327830" y="5836950"/>
            <a:ext cx="457368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Roksana </a:t>
            </a:r>
            <a:r>
              <a:rPr lang="pl-PL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Ostafin</a:t>
            </a:r>
            <a:r>
              <a:rPr lang="pl-PL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kl. 8d</a:t>
            </a:r>
            <a:endParaRPr lang="pl-PL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1438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Dell\Desktop\kartki wielkanocne\4-6\Nadia Klepacka 5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736" y="1844824"/>
            <a:ext cx="5038725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2123728" y="908720"/>
            <a:ext cx="462658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Nadia Klepacka</a:t>
            </a:r>
            <a:r>
              <a:rPr lang="pl-PL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kl. 5a</a:t>
            </a:r>
            <a:endParaRPr lang="pl-PL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4249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Dell\Desktop\kartki wielkanocne\4-6\Maja Pająk 4 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484784"/>
            <a:ext cx="8040867" cy="395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2627784" y="751881"/>
            <a:ext cx="36182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Maja Pająk k</a:t>
            </a:r>
            <a:r>
              <a:rPr lang="pl-PL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l. 4a</a:t>
            </a:r>
            <a:endParaRPr lang="pl-PL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3051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Dell\Desktop\kartki wielkanocne\1-3\Amanda Jurczak 2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761274"/>
            <a:ext cx="5616623" cy="571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1907704" y="622251"/>
            <a:ext cx="476925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Amanda Jurczak </a:t>
            </a:r>
            <a:r>
              <a:rPr lang="pl-PL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kl. 2a</a:t>
            </a:r>
            <a:endParaRPr lang="pl-PL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3586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38636" y="1484784"/>
            <a:ext cx="3610744" cy="1210146"/>
          </a:xfrm>
        </p:spPr>
        <p:txBody>
          <a:bodyPr>
            <a:noAutofit/>
          </a:bodyPr>
          <a:lstStyle/>
          <a:p>
            <a:r>
              <a:rPr lang="pl-PL" sz="5400" b="1" dirty="0" smtClean="0"/>
              <a:t>I miejsce</a:t>
            </a:r>
            <a:endParaRPr lang="pl-PL" sz="5400" b="1" dirty="0"/>
          </a:p>
        </p:txBody>
      </p:sp>
      <p:sp>
        <p:nvSpPr>
          <p:cNvPr id="3" name="Tytuł 1"/>
          <p:cNvSpPr txBox="1">
            <a:spLocks/>
          </p:cNvSpPr>
          <p:nvPr/>
        </p:nvSpPr>
        <p:spPr>
          <a:xfrm>
            <a:off x="2051720" y="3573016"/>
            <a:ext cx="5184576" cy="1210146"/>
          </a:xfrm>
          <a:prstGeom prst="rect">
            <a:avLst/>
          </a:prstGeom>
        </p:spPr>
        <p:txBody>
          <a:bodyPr vert="horz" rtlCol="0" anchor="ctr">
            <a:normAutofit fontScale="92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l-PL" dirty="0" smtClean="0"/>
              <a:t>Estera Bogacz kl. 3a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07966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Dell\Desktop\kartki wielkanocne\1-3\SP10 Eliza Jagiełło 2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64701"/>
            <a:ext cx="3602037" cy="540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2800156" y="5903040"/>
            <a:ext cx="39773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Eliza Jagiełło kl. 2a</a:t>
            </a:r>
            <a:endParaRPr lang="pl-PL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4609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Dell\Desktop\kartki wielkanocne\1-3\Nadia Rymer 2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342" y="764704"/>
            <a:ext cx="3717776" cy="553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2409765" y="5805264"/>
            <a:ext cx="39549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Nadia Rymer kl. 2a</a:t>
            </a:r>
            <a:endParaRPr lang="pl-PL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4830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97866"/>
            <a:ext cx="8332368" cy="3271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4427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38636" y="1484784"/>
            <a:ext cx="3610744" cy="1210146"/>
          </a:xfrm>
        </p:spPr>
        <p:txBody>
          <a:bodyPr>
            <a:noAutofit/>
          </a:bodyPr>
          <a:lstStyle/>
          <a:p>
            <a:r>
              <a:rPr lang="pl-PL" sz="5400" b="1" dirty="0" smtClean="0"/>
              <a:t>II miejsce</a:t>
            </a:r>
            <a:endParaRPr lang="pl-PL" sz="5400" b="1" dirty="0"/>
          </a:p>
        </p:txBody>
      </p:sp>
      <p:sp>
        <p:nvSpPr>
          <p:cNvPr id="3" name="Tytuł 1"/>
          <p:cNvSpPr txBox="1">
            <a:spLocks/>
          </p:cNvSpPr>
          <p:nvPr/>
        </p:nvSpPr>
        <p:spPr>
          <a:xfrm>
            <a:off x="2051720" y="3573016"/>
            <a:ext cx="5184576" cy="1210146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l-PL" dirty="0" smtClean="0"/>
              <a:t>Artur </a:t>
            </a:r>
            <a:r>
              <a:rPr lang="pl-PL" dirty="0" err="1" smtClean="0"/>
              <a:t>Wepner</a:t>
            </a:r>
            <a:r>
              <a:rPr lang="pl-PL" dirty="0" smtClean="0"/>
              <a:t> kl. 2a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93830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02898"/>
            <a:ext cx="8316416" cy="4255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8029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38636" y="1484784"/>
            <a:ext cx="3610744" cy="1210146"/>
          </a:xfrm>
        </p:spPr>
        <p:txBody>
          <a:bodyPr>
            <a:noAutofit/>
          </a:bodyPr>
          <a:lstStyle/>
          <a:p>
            <a:r>
              <a:rPr lang="pl-PL" sz="5400" b="1" dirty="0" smtClean="0"/>
              <a:t>III miejsce</a:t>
            </a:r>
            <a:endParaRPr lang="pl-PL" sz="5400" b="1" dirty="0"/>
          </a:p>
        </p:txBody>
      </p:sp>
      <p:sp>
        <p:nvSpPr>
          <p:cNvPr id="3" name="Tytuł 1"/>
          <p:cNvSpPr txBox="1">
            <a:spLocks/>
          </p:cNvSpPr>
          <p:nvPr/>
        </p:nvSpPr>
        <p:spPr>
          <a:xfrm>
            <a:off x="2195736" y="3573016"/>
            <a:ext cx="5184576" cy="1210146"/>
          </a:xfrm>
          <a:prstGeom prst="rect">
            <a:avLst/>
          </a:prstGeom>
        </p:spPr>
        <p:txBody>
          <a:bodyPr vert="horz" rtlCol="0" anchor="ctr">
            <a:normAutofit fontScale="92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l-PL" dirty="0" smtClean="0"/>
              <a:t>Anna Brzostek kl. 3b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57672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1"/>
            <a:ext cx="8280920" cy="4002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0951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51720" y="1772816"/>
            <a:ext cx="5544616" cy="2074242"/>
          </a:xfrm>
        </p:spPr>
        <p:txBody>
          <a:bodyPr>
            <a:noAutofit/>
          </a:bodyPr>
          <a:lstStyle/>
          <a:p>
            <a:r>
              <a:rPr lang="pl-PL" sz="6600" b="1" dirty="0" smtClean="0"/>
              <a:t>Klasy IV - VI</a:t>
            </a:r>
            <a:endParaRPr lang="pl-PL" sz="6600" b="1" dirty="0"/>
          </a:p>
        </p:txBody>
      </p:sp>
    </p:spTree>
    <p:extLst>
      <p:ext uri="{BB962C8B-B14F-4D97-AF65-F5344CB8AC3E}">
        <p14:creationId xmlns:p14="http://schemas.microsoft.com/office/powerpoint/2010/main" val="3302462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134</TotalTime>
  <Words>125</Words>
  <Application>Microsoft Office PowerPoint</Application>
  <PresentationFormat>Pokaz na ekranie (4:3)</PresentationFormat>
  <Paragraphs>32</Paragraphs>
  <Slides>31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2" baseType="lpstr">
      <vt:lpstr>Austin</vt:lpstr>
      <vt:lpstr>Szkolny Konkurs na graficzny projekt kartki wielkanocnej</vt:lpstr>
      <vt:lpstr>Klasy I - III</vt:lpstr>
      <vt:lpstr>I miejsce</vt:lpstr>
      <vt:lpstr>Prezentacja programu PowerPoint</vt:lpstr>
      <vt:lpstr>II miejsce</vt:lpstr>
      <vt:lpstr>Prezentacja programu PowerPoint</vt:lpstr>
      <vt:lpstr>III miejsce</vt:lpstr>
      <vt:lpstr>Prezentacja programu PowerPoint</vt:lpstr>
      <vt:lpstr>Klasy IV - VI</vt:lpstr>
      <vt:lpstr>I miejsce</vt:lpstr>
      <vt:lpstr>Prezentacja programu PowerPoint</vt:lpstr>
      <vt:lpstr>II miejsce</vt:lpstr>
      <vt:lpstr>Prezentacja programu PowerPoint</vt:lpstr>
      <vt:lpstr>III miejsce</vt:lpstr>
      <vt:lpstr>Prezentacja programu PowerPoint</vt:lpstr>
      <vt:lpstr>Klasy VII - VIII</vt:lpstr>
      <vt:lpstr>I miejsce</vt:lpstr>
      <vt:lpstr>Prezentacja programu PowerPoint</vt:lpstr>
      <vt:lpstr>II miejsce</vt:lpstr>
      <vt:lpstr>Prezentacja programu PowerPoint</vt:lpstr>
      <vt:lpstr>III miejsce</vt:lpstr>
      <vt:lpstr>Prezentacja programu PowerPoint</vt:lpstr>
      <vt:lpstr>Inne prace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Szkolny Konkurs na graficzny projekt kartki wielkanocnej</dc:title>
  <dc:creator>Gosia</dc:creator>
  <cp:lastModifiedBy>Gosia</cp:lastModifiedBy>
  <cp:revision>13</cp:revision>
  <dcterms:created xsi:type="dcterms:W3CDTF">2023-04-13T17:49:07Z</dcterms:created>
  <dcterms:modified xsi:type="dcterms:W3CDTF">2023-04-13T20:03:20Z</dcterms:modified>
</cp:coreProperties>
</file>