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58" r:id="rId6"/>
    <p:sldId id="261" r:id="rId7"/>
    <p:sldId id="266" r:id="rId8"/>
    <p:sldId id="259" r:id="rId9"/>
    <p:sldId id="267" r:id="rId10"/>
    <p:sldId id="260" r:id="rId11"/>
    <p:sldId id="268" r:id="rId12"/>
    <p:sldId id="262" r:id="rId13"/>
    <p:sldId id="269" r:id="rId14"/>
    <p:sldId id="263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65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4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81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704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97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0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7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96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57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7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21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4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01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48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70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83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65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1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2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8" descr="Obraz zawierający strzałka&#10;&#10;Opis wygenerowany automatycznie">
            <a:extLst>
              <a:ext uri="{FF2B5EF4-FFF2-40B4-BE49-F238E27FC236}">
                <a16:creationId xmlns:a16="http://schemas.microsoft.com/office/drawing/2014/main" id="{627F96FC-601E-D8CA-1B87-F3801CF65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35" r="-1" b="20403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4425" y="4868724"/>
            <a:ext cx="10407602" cy="142874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5400" dirty="0">
                <a:solidFill>
                  <a:srgbClr val="EBEBEB"/>
                </a:solidFill>
                <a:cs typeface="Calibri Light"/>
              </a:rPr>
              <a:t>Uczmy się języków obcych...</a:t>
            </a:r>
            <a:endParaRPr lang="pl-PL" sz="54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90810-B616-9E51-82B4-FBECA6CF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03" y="3077684"/>
            <a:ext cx="4841669" cy="35742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dirty="0"/>
              <a:t>Nie </a:t>
            </a:r>
            <a:br>
              <a:rPr lang="en-US" sz="6600" dirty="0"/>
            </a:br>
            <a:r>
              <a:rPr lang="en-US" sz="6600" dirty="0" err="1"/>
              <a:t>bądź</a:t>
            </a:r>
            <a:br>
              <a:rPr lang="en-US" sz="6600" dirty="0"/>
            </a:br>
            <a:r>
              <a:rPr lang="en-US" sz="6600" dirty="0"/>
              <a:t> </a:t>
            </a:r>
            <a:r>
              <a:rPr lang="en-US" sz="6600" dirty="0" err="1"/>
              <a:t>dziki</a:t>
            </a:r>
            <a:r>
              <a:rPr lang="en-US" sz="6600" dirty="0"/>
              <a:t> </a:t>
            </a:r>
            <a:r>
              <a:rPr lang="en-US" sz="6600" dirty="0" err="1"/>
              <a:t>postaw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 err="1"/>
              <a:t>na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>JĘZYKI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6BA23D77-DAD2-B511-DDE0-250106831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5828" y="555615"/>
            <a:ext cx="5095271" cy="56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2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AE50050-1E03-65A5-3895-273F4D5E8F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427" b="73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77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161EE1-5DD3-836D-3F27-69693184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2662974"/>
            <a:ext cx="3352375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Każdy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poliglota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ma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świat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otwarte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wrota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85EC9ED4-CCE5-A4BB-AFFA-2E6AC6A37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912664"/>
            <a:ext cx="6270662" cy="50322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72990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3B730BDA-28A7-D91A-2EE8-C0F136B9A7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303" b="84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6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04DC0A-56AD-58BF-CDAB-885B9623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2418246"/>
            <a:ext cx="3342462" cy="330838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500" dirty="0" err="1"/>
              <a:t>Język</a:t>
            </a:r>
            <a:r>
              <a:rPr lang="en-US" sz="4500" dirty="0"/>
              <a:t> </a:t>
            </a:r>
            <a:r>
              <a:rPr lang="en-US" sz="4500" dirty="0" err="1"/>
              <a:t>obcy-ważna</a:t>
            </a:r>
            <a:r>
              <a:rPr lang="en-US" sz="4500" dirty="0"/>
              <a:t> </a:t>
            </a:r>
            <a:r>
              <a:rPr lang="en-US" sz="4500" dirty="0" err="1"/>
              <a:t>sprawa</a:t>
            </a:r>
            <a:r>
              <a:rPr lang="en-US" sz="4500" dirty="0"/>
              <a:t>. </a:t>
            </a:r>
            <a:r>
              <a:rPr lang="en-US" sz="4500" dirty="0" err="1"/>
              <a:t>Angielski</a:t>
            </a:r>
            <a:r>
              <a:rPr lang="en-US" sz="4500" dirty="0"/>
              <a:t> </a:t>
            </a:r>
            <a:r>
              <a:rPr lang="en-US" sz="4500" dirty="0" err="1"/>
              <a:t>i</a:t>
            </a:r>
            <a:r>
              <a:rPr lang="en-US" sz="4500" dirty="0"/>
              <a:t> </a:t>
            </a:r>
            <a:r>
              <a:rPr lang="en-US" sz="4500" dirty="0" err="1"/>
              <a:t>niemiecki</a:t>
            </a:r>
            <a:r>
              <a:rPr lang="en-US" sz="4500" dirty="0"/>
              <a:t> to </a:t>
            </a:r>
            <a:r>
              <a:rPr lang="en-US" sz="4500" dirty="0" err="1"/>
              <a:t>dziś</a:t>
            </a:r>
            <a:r>
              <a:rPr lang="en-US" sz="4500" dirty="0"/>
              <a:t> </a:t>
            </a:r>
            <a:r>
              <a:rPr lang="en-US" sz="4500" dirty="0" err="1"/>
              <a:t>podstawa</a:t>
            </a:r>
            <a:r>
              <a:rPr lang="en-US" sz="4500" dirty="0"/>
              <a:t>.</a:t>
            </a:r>
          </a:p>
        </p:txBody>
      </p:sp>
      <p:pic>
        <p:nvPicPr>
          <p:cNvPr id="4" name="Obraz 4" descr="Obraz zawierający tekst, niebo, znak, zewnętrzne&#10;&#10;Opis wygenerowany automatycznie">
            <a:extLst>
              <a:ext uri="{FF2B5EF4-FFF2-40B4-BE49-F238E27FC236}">
                <a16:creationId xmlns:a16="http://schemas.microsoft.com/office/drawing/2014/main" id="{2C153033-AA6F-3363-042A-56D10D1EB4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33" r="1464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767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031615-4E70-4AA1-B27C-F56E2537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729C3AE-2CBA-E295-0D01-9B10B29CC2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080" r="1" b="1980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386D96-DF72-4275-B766-E00CBBFB0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5B0B22-94FD-8979-80E5-B7D98AD534E9}"/>
              </a:ext>
            </a:extLst>
          </p:cNvPr>
          <p:cNvSpPr txBox="1"/>
          <p:nvPr/>
        </p:nvSpPr>
        <p:spPr>
          <a:xfrm>
            <a:off x="3661134" y="571800"/>
            <a:ext cx="46379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800" b="1" i="1" dirty="0">
                <a:solidFill>
                  <a:schemeClr val="bg1"/>
                </a:solidFill>
                <a:latin typeface="Georgia Pro"/>
              </a:rPr>
              <a:t>26. września</a:t>
            </a:r>
          </a:p>
        </p:txBody>
      </p:sp>
    </p:spTree>
    <p:extLst>
      <p:ext uri="{BB962C8B-B14F-4D97-AF65-F5344CB8AC3E}">
        <p14:creationId xmlns:p14="http://schemas.microsoft.com/office/powerpoint/2010/main" val="3844566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4558A80A-B286-A482-C0CA-A7A4A2909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85" b="7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2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DBBE43E-E65A-4252-8B62-D3CE61501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9" r="21762"/>
          <a:stretch/>
        </p:blipFill>
        <p:spPr>
          <a:xfrm>
            <a:off x="4580269" y="-378913"/>
            <a:ext cx="7488730" cy="7862542"/>
          </a:xfrm>
          <a:prstGeom prst="rect">
            <a:avLst/>
          </a:prstGeom>
        </p:spPr>
      </p:pic>
      <p:pic>
        <p:nvPicPr>
          <p:cNvPr id="3" name="Obraz 4">
            <a:extLst>
              <a:ext uri="{FF2B5EF4-FFF2-40B4-BE49-F238E27FC236}">
                <a16:creationId xmlns:a16="http://schemas.microsoft.com/office/drawing/2014/main" id="{252FB2CE-0540-287B-CB13-B3AD6904E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" y="2097768"/>
            <a:ext cx="4382218" cy="24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9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1DE1B181-FD19-9B62-CA3D-3AB3C1B20C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21" b="28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3">
            <a:extLst>
              <a:ext uri="{FF2B5EF4-FFF2-40B4-BE49-F238E27FC236}">
                <a16:creationId xmlns:a16="http://schemas.microsoft.com/office/drawing/2014/main" id="{DC8A8C8D-049A-91D0-BCB7-3F77FB13C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3" r="5386" b="-1"/>
          <a:stretch/>
        </p:blipFill>
        <p:spPr>
          <a:xfrm>
            <a:off x="3270449" y="-444991"/>
            <a:ext cx="5506504" cy="79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64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DF6D62-9312-0A09-9A69-AF16D3CB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Kto JĘZYKI dobrze zna, zawsze sobie radę da.</a:t>
            </a:r>
          </a:p>
        </p:txBody>
      </p:sp>
      <p:pic>
        <p:nvPicPr>
          <p:cNvPr id="4" name="Obraz 4" descr="Obraz zawierający tablica suchościerna&#10;&#10;Opis wygenerowany automatycznie">
            <a:extLst>
              <a:ext uri="{FF2B5EF4-FFF2-40B4-BE49-F238E27FC236}">
                <a16:creationId xmlns:a16="http://schemas.microsoft.com/office/drawing/2014/main" id="{43B67F1F-2833-951E-4A13-DDD1243185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024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403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AA7A268-B7CB-5621-9D5B-A6F9A5CE47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0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580D681-539B-D4EE-A05B-3E820EB84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967" y="-684266"/>
            <a:ext cx="6578868" cy="7660969"/>
          </a:xfrm>
        </p:spPr>
      </p:pic>
    </p:spTree>
    <p:extLst>
      <p:ext uri="{BB962C8B-B14F-4D97-AF65-F5344CB8AC3E}">
        <p14:creationId xmlns:p14="http://schemas.microsoft.com/office/powerpoint/2010/main" val="667448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F7263DDC-5873-71AC-C19A-D02C1EC4B8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303" b="84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45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Ion</vt:lpstr>
      <vt:lpstr>Uczmy się języków obcych...</vt:lpstr>
      <vt:lpstr>Prezentacja programu PowerPoint</vt:lpstr>
      <vt:lpstr>Prezentacja programu PowerPoint</vt:lpstr>
      <vt:lpstr>Prezentacja programu PowerPoint</vt:lpstr>
      <vt:lpstr>Prezentacja programu PowerPoint</vt:lpstr>
      <vt:lpstr>Kto JĘZYKI dobrze zna, zawsze sobie radę da.</vt:lpstr>
      <vt:lpstr>Prezentacja programu PowerPoint</vt:lpstr>
      <vt:lpstr>Prezentacja programu PowerPoint</vt:lpstr>
      <vt:lpstr>Prezentacja programu PowerPoint</vt:lpstr>
      <vt:lpstr>Nie  bądź  dziki postaw  na  JĘZYKI</vt:lpstr>
      <vt:lpstr>Prezentacja programu PowerPoint</vt:lpstr>
      <vt:lpstr>Każdy poliglota ma na świat otwarte wrota.</vt:lpstr>
      <vt:lpstr>Prezentacja programu PowerPoint</vt:lpstr>
      <vt:lpstr>Język obcy-ważna sprawa. Angielski i niemiecki to dziś podstawa.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48792764884</cp:lastModifiedBy>
  <cp:revision>217</cp:revision>
  <dcterms:created xsi:type="dcterms:W3CDTF">2022-09-19T13:26:45Z</dcterms:created>
  <dcterms:modified xsi:type="dcterms:W3CDTF">2022-09-26T12:30:20Z</dcterms:modified>
</cp:coreProperties>
</file>